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0" r:id="rId1"/>
  </p:sldMasterIdLst>
  <p:notesMasterIdLst>
    <p:notesMasterId r:id="rId22"/>
  </p:notesMasterIdLst>
  <p:handoutMasterIdLst>
    <p:handoutMasterId r:id="rId23"/>
  </p:handoutMasterIdLst>
  <p:sldIdLst>
    <p:sldId id="305" r:id="rId2"/>
    <p:sldId id="306" r:id="rId3"/>
    <p:sldId id="323" r:id="rId4"/>
    <p:sldId id="326" r:id="rId5"/>
    <p:sldId id="328" r:id="rId6"/>
    <p:sldId id="329" r:id="rId7"/>
    <p:sldId id="330" r:id="rId8"/>
    <p:sldId id="335" r:id="rId9"/>
    <p:sldId id="307" r:id="rId10"/>
    <p:sldId id="308" r:id="rId11"/>
    <p:sldId id="333" r:id="rId12"/>
    <p:sldId id="334" r:id="rId13"/>
    <p:sldId id="318" r:id="rId14"/>
    <p:sldId id="313" r:id="rId15"/>
    <p:sldId id="319" r:id="rId16"/>
    <p:sldId id="321" r:id="rId17"/>
    <p:sldId id="320" r:id="rId18"/>
    <p:sldId id="331" r:id="rId19"/>
    <p:sldId id="332" r:id="rId20"/>
    <p:sldId id="314" r:id="rId21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44">
          <p15:clr>
            <a:srgbClr val="A4A3A4"/>
          </p15:clr>
        </p15:guide>
        <p15:guide id="2" orient="horz" pos="436">
          <p15:clr>
            <a:srgbClr val="A4A3A4"/>
          </p15:clr>
        </p15:guide>
        <p15:guide id="3" orient="horz" pos="4179">
          <p15:clr>
            <a:srgbClr val="A4A3A4"/>
          </p15:clr>
        </p15:guide>
        <p15:guide id="4" orient="horz" pos="3888">
          <p15:clr>
            <a:srgbClr val="A4A3A4"/>
          </p15:clr>
        </p15:guide>
        <p15:guide id="5" orient="horz" pos="3984">
          <p15:clr>
            <a:srgbClr val="A4A3A4"/>
          </p15:clr>
        </p15:guide>
        <p15:guide id="6" orient="horz" pos="1104">
          <p15:clr>
            <a:srgbClr val="A4A3A4"/>
          </p15:clr>
        </p15:guide>
        <p15:guide id="7" orient="horz" pos="1008">
          <p15:clr>
            <a:srgbClr val="A4A3A4"/>
          </p15:clr>
        </p15:guide>
        <p15:guide id="8" orient="horz" pos="2448">
          <p15:clr>
            <a:srgbClr val="A4A3A4"/>
          </p15:clr>
        </p15:guide>
        <p15:guide id="9" orient="horz" pos="2544">
          <p15:clr>
            <a:srgbClr val="A4A3A4"/>
          </p15:clr>
        </p15:guide>
        <p15:guide id="10" orient="horz" pos="336">
          <p15:clr>
            <a:srgbClr val="A4A3A4"/>
          </p15:clr>
        </p15:guide>
        <p15:guide id="11" pos="2832">
          <p15:clr>
            <a:srgbClr val="A4A3A4"/>
          </p15:clr>
        </p15:guide>
        <p15:guide id="12" pos="336">
          <p15:clr>
            <a:srgbClr val="A4A3A4"/>
          </p15:clr>
        </p15:guide>
        <p15:guide id="13" pos="5424">
          <p15:clr>
            <a:srgbClr val="A4A3A4"/>
          </p15:clr>
        </p15:guide>
        <p15:guide id="14" pos="2928">
          <p15:clr>
            <a:srgbClr val="A4A3A4"/>
          </p15:clr>
        </p15:guide>
        <p15:guide id="15" pos="1968">
          <p15:clr>
            <a:srgbClr val="A4A3A4"/>
          </p15:clr>
        </p15:guide>
        <p15:guide id="16" pos="2070">
          <p15:clr>
            <a:srgbClr val="A4A3A4"/>
          </p15:clr>
        </p15:guide>
        <p15:guide id="17" pos="3792">
          <p15:clr>
            <a:srgbClr val="A4A3A4"/>
          </p15:clr>
        </p15:guide>
        <p15:guide id="18" pos="1104">
          <p15:clr>
            <a:srgbClr val="A4A3A4"/>
          </p15:clr>
        </p15:guide>
        <p15:guide id="19" pos="4656">
          <p15:clr>
            <a:srgbClr val="A4A3A4"/>
          </p15:clr>
        </p15:guide>
        <p15:guide id="20" pos="4560">
          <p15:clr>
            <a:srgbClr val="A4A3A4"/>
          </p15:clr>
        </p15:guide>
        <p15:guide id="21" pos="3696">
          <p15:clr>
            <a:srgbClr val="A4A3A4"/>
          </p15:clr>
        </p15:guide>
        <p15:guide id="22" pos="120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ia Vida Villanueva" initials="MVV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69D073F8-1565-44D7-B386-08B59EADF2EE}">
  <a:tblStyle styleId="{69D073F8-1565-44D7-B386-08B59EADF2EE}" styleName="PwC Table">
    <a:wholeTbl>
      <a:tcTxStyle>
        <a:fontRef idx="major">
          <a:prstClr val="black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bottom>
            <a:ln w="38100" cmpd="sng">
              <a:noFill/>
            </a:ln>
          </a:bottom>
        </a:tcBdr>
      </a:tcStyle>
    </a:band1H>
    <a:band2H>
      <a:tcStyle>
        <a:tcBdr>
          <a:bottom>
            <a:ln w="38100" cmpd="sng">
              <a:noFill/>
            </a:ln>
          </a:bottom>
        </a:tcBdr>
      </a:tcStyle>
    </a:band2H>
    <a:firstCol>
      <a:tcTxStyle i="on">
        <a:fontRef idx="major">
          <a:prstClr val="black"/>
        </a:fontRef>
        <a:schemeClr val="dk1"/>
      </a:tcTxStyle>
      <a:tcStyle>
        <a:tcBdr/>
        <a:fill>
          <a:noFill/>
        </a:fill>
      </a:tcStyle>
    </a:firstCol>
    <a:firstRow>
      <a:tcTxStyle b="on">
        <a:fontRef idx="major">
          <a:prstClr val="black"/>
        </a:fontRef>
        <a:schemeClr val="dk2"/>
      </a:tcTxStyle>
      <a:tcStyle>
        <a:tcBdr>
          <a:bottom>
            <a:ln w="38100" cmpd="sng">
              <a:noFill/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776" autoAdjust="0"/>
    <p:restoredTop sz="94718" autoAdjust="0"/>
  </p:normalViewPr>
  <p:slideViewPr>
    <p:cSldViewPr>
      <p:cViewPr varScale="1">
        <p:scale>
          <a:sx n="87" d="100"/>
          <a:sy n="87" d="100"/>
        </p:scale>
        <p:origin x="1536" y="90"/>
      </p:cViewPr>
      <p:guideLst>
        <p:guide orient="horz" pos="144"/>
        <p:guide orient="horz" pos="436"/>
        <p:guide orient="horz" pos="4179"/>
        <p:guide orient="horz" pos="3888"/>
        <p:guide orient="horz" pos="3984"/>
        <p:guide orient="horz" pos="1104"/>
        <p:guide orient="horz" pos="1008"/>
        <p:guide orient="horz" pos="2448"/>
        <p:guide orient="horz" pos="2544"/>
        <p:guide orient="horz" pos="336"/>
        <p:guide pos="2832"/>
        <p:guide pos="336"/>
        <p:guide pos="5424"/>
        <p:guide pos="2928"/>
        <p:guide pos="1968"/>
        <p:guide pos="2070"/>
        <p:guide pos="3792"/>
        <p:guide pos="1104"/>
        <p:guide pos="4656"/>
        <p:guide pos="4560"/>
        <p:guide pos="3696"/>
        <p:guide pos="120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0" d="100"/>
          <a:sy n="70" d="100"/>
        </p:scale>
        <p:origin x="-2814" y="-90"/>
      </p:cViewPr>
      <p:guideLst>
        <p:guide orient="horz" pos="3127"/>
        <p:guide pos="214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3926B7D-0A1E-490D-823A-E7E070204A8C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u-HU"/>
        </a:p>
      </dgm:t>
    </dgm:pt>
    <dgm:pt modelId="{D3BF269A-4DB9-4FFB-8219-0F43EB65E44A}">
      <dgm:prSet custT="1"/>
      <dgm:spPr/>
      <dgm:t>
        <a:bodyPr/>
        <a:lstStyle/>
        <a:p>
          <a:pPr rtl="0"/>
          <a:r>
            <a:rPr lang="hu-HU" sz="2000" baseline="0" dirty="0" smtClean="0">
              <a:latin typeface="+mj-lt"/>
            </a:rPr>
            <a:t>I. A munkaviszony megszüntetésének szabályai 2012. óta </a:t>
          </a:r>
          <a:endParaRPr lang="hu-HU" sz="2000" dirty="0">
            <a:latin typeface="+mj-lt"/>
          </a:endParaRPr>
        </a:p>
      </dgm:t>
    </dgm:pt>
    <dgm:pt modelId="{9A7077DE-F7B4-43AA-AC76-A7183E193FB5}" type="parTrans" cxnId="{019E8630-3C3A-4468-96CD-9306AE003B41}">
      <dgm:prSet/>
      <dgm:spPr/>
      <dgm:t>
        <a:bodyPr/>
        <a:lstStyle/>
        <a:p>
          <a:endParaRPr lang="hu-HU"/>
        </a:p>
      </dgm:t>
    </dgm:pt>
    <dgm:pt modelId="{920964D3-BC1F-4E5B-A512-0DF60A5CE0F3}" type="sibTrans" cxnId="{019E8630-3C3A-4468-96CD-9306AE003B41}">
      <dgm:prSet/>
      <dgm:spPr/>
      <dgm:t>
        <a:bodyPr/>
        <a:lstStyle/>
        <a:p>
          <a:endParaRPr lang="hu-HU"/>
        </a:p>
      </dgm:t>
    </dgm:pt>
    <dgm:pt modelId="{31ED18AC-2B42-4AD3-B536-C6DC81F8EC69}">
      <dgm:prSet custT="1"/>
      <dgm:spPr/>
      <dgm:t>
        <a:bodyPr/>
        <a:lstStyle/>
        <a:p>
          <a:pPr rtl="0"/>
          <a:r>
            <a:rPr lang="hu-HU" sz="2000" baseline="0" dirty="0" smtClean="0">
              <a:latin typeface="+mj-lt"/>
            </a:rPr>
            <a:t>II. Melyek a közös megegyezés gyakorlati buktatói?</a:t>
          </a:r>
          <a:endParaRPr lang="hu-HU" sz="2000" dirty="0">
            <a:latin typeface="+mj-lt"/>
          </a:endParaRPr>
        </a:p>
      </dgm:t>
    </dgm:pt>
    <dgm:pt modelId="{8DDC7DD4-C106-4561-BDC8-95F7B489321C}" type="parTrans" cxnId="{4C21781A-7FE6-4B45-BBAE-A9DB6FC840AC}">
      <dgm:prSet/>
      <dgm:spPr/>
      <dgm:t>
        <a:bodyPr/>
        <a:lstStyle/>
        <a:p>
          <a:endParaRPr lang="hu-HU"/>
        </a:p>
      </dgm:t>
    </dgm:pt>
    <dgm:pt modelId="{639102EF-BAD2-4260-8D55-5E675D8DAE25}" type="sibTrans" cxnId="{4C21781A-7FE6-4B45-BBAE-A9DB6FC840AC}">
      <dgm:prSet/>
      <dgm:spPr/>
      <dgm:t>
        <a:bodyPr/>
        <a:lstStyle/>
        <a:p>
          <a:endParaRPr lang="hu-HU"/>
        </a:p>
      </dgm:t>
    </dgm:pt>
    <dgm:pt modelId="{E11BDA8E-A6E7-4306-AA0F-67898E32ED9B}">
      <dgm:prSet custT="1"/>
      <dgm:spPr/>
      <dgm:t>
        <a:bodyPr/>
        <a:lstStyle/>
        <a:p>
          <a:pPr marL="0" marR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hu-HU" sz="2000" baseline="0" dirty="0" smtClean="0">
              <a:latin typeface="+mj-lt"/>
            </a:rPr>
            <a:t>III. A Kúria iránymutatása a megszüntetési perekben</a:t>
          </a:r>
          <a:endParaRPr lang="hu-HU" sz="2000" dirty="0" smtClean="0">
            <a:latin typeface="+mj-lt"/>
          </a:endParaRPr>
        </a:p>
      </dgm:t>
    </dgm:pt>
    <dgm:pt modelId="{F3292488-3CA5-4A73-8A81-7EA812F84DFE}" type="parTrans" cxnId="{25D8D0F8-0102-4AF1-B6B7-0D80166D89B5}">
      <dgm:prSet/>
      <dgm:spPr/>
      <dgm:t>
        <a:bodyPr/>
        <a:lstStyle/>
        <a:p>
          <a:endParaRPr lang="hu-HU"/>
        </a:p>
      </dgm:t>
    </dgm:pt>
    <dgm:pt modelId="{5BA6C39E-B9AD-4292-8ABA-AD4A14F7A524}" type="sibTrans" cxnId="{25D8D0F8-0102-4AF1-B6B7-0D80166D89B5}">
      <dgm:prSet/>
      <dgm:spPr/>
      <dgm:t>
        <a:bodyPr/>
        <a:lstStyle/>
        <a:p>
          <a:endParaRPr lang="hu-HU"/>
        </a:p>
      </dgm:t>
    </dgm:pt>
    <dgm:pt modelId="{DF535EA8-FE10-4CB2-A977-094D83A6DE11}">
      <dgm:prSet custT="1"/>
      <dgm:spPr/>
      <dgm:t>
        <a:bodyPr/>
        <a:lstStyle/>
        <a:p>
          <a:pPr rtl="0"/>
          <a:r>
            <a:rPr lang="hu-HU" sz="2000" dirty="0" smtClean="0">
              <a:latin typeface="+mj-lt"/>
            </a:rPr>
            <a:t>IV. A munkaügyi perek tendenciája</a:t>
          </a:r>
          <a:endParaRPr lang="hu-HU" sz="2000" dirty="0">
            <a:latin typeface="+mj-lt"/>
          </a:endParaRPr>
        </a:p>
      </dgm:t>
    </dgm:pt>
    <dgm:pt modelId="{1C28475C-752C-4E76-86BC-641ECB871585}" type="parTrans" cxnId="{A449FEA6-CDA9-4A5B-B916-C7BB3C27F4E3}">
      <dgm:prSet/>
      <dgm:spPr/>
      <dgm:t>
        <a:bodyPr/>
        <a:lstStyle/>
        <a:p>
          <a:endParaRPr lang="hu-HU"/>
        </a:p>
      </dgm:t>
    </dgm:pt>
    <dgm:pt modelId="{F09D8950-B4C0-4C12-8E4B-570073E82740}" type="sibTrans" cxnId="{A449FEA6-CDA9-4A5B-B916-C7BB3C27F4E3}">
      <dgm:prSet/>
      <dgm:spPr/>
      <dgm:t>
        <a:bodyPr/>
        <a:lstStyle/>
        <a:p>
          <a:endParaRPr lang="hu-HU"/>
        </a:p>
      </dgm:t>
    </dgm:pt>
    <dgm:pt modelId="{4DF0C32B-A436-44A3-8AB3-699E66A1FA27}" type="pres">
      <dgm:prSet presAssocID="{C3926B7D-0A1E-490D-823A-E7E070204A8C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hu-HU"/>
        </a:p>
      </dgm:t>
    </dgm:pt>
    <dgm:pt modelId="{02F3041E-0B49-434E-B694-FA1C5E1E9CD9}" type="pres">
      <dgm:prSet presAssocID="{D3BF269A-4DB9-4FFB-8219-0F43EB65E44A}" presName="parentText" presStyleLbl="node1" presStyleIdx="0" presStyleCnt="4" custScaleY="43018" custLinFactNeighborX="-9434" custLinFactNeighborY="-23760">
        <dgm:presLayoutVars>
          <dgm:chMax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A6BD634D-CABE-4FDA-82D3-737296435B45}" type="pres">
      <dgm:prSet presAssocID="{920964D3-BC1F-4E5B-A512-0DF60A5CE0F3}" presName="spacer" presStyleCnt="0"/>
      <dgm:spPr/>
    </dgm:pt>
    <dgm:pt modelId="{B588FCD2-71FB-4BAB-8EAB-5BF7CC1C0FBF}" type="pres">
      <dgm:prSet presAssocID="{31ED18AC-2B42-4AD3-B536-C6DC81F8EC69}" presName="parentText" presStyleLbl="node1" presStyleIdx="1" presStyleCnt="4" custScaleY="50251">
        <dgm:presLayoutVars>
          <dgm:chMax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B6AF61EA-48C6-4E4D-AD5E-36864096F487}" type="pres">
      <dgm:prSet presAssocID="{639102EF-BAD2-4260-8D55-5E675D8DAE25}" presName="spacer" presStyleCnt="0"/>
      <dgm:spPr/>
    </dgm:pt>
    <dgm:pt modelId="{760F3162-7015-49BF-BE34-AFD81D4ED735}" type="pres">
      <dgm:prSet presAssocID="{E11BDA8E-A6E7-4306-AA0F-67898E32ED9B}" presName="parentText" presStyleLbl="node1" presStyleIdx="2" presStyleCnt="4" custScaleY="49404" custLinFactNeighborX="943" custLinFactNeighborY="34499">
        <dgm:presLayoutVars>
          <dgm:chMax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422201BF-05B4-4F79-9EFA-80C5526DD4FC}" type="pres">
      <dgm:prSet presAssocID="{5BA6C39E-B9AD-4292-8ABA-AD4A14F7A524}" presName="spacer" presStyleCnt="0"/>
      <dgm:spPr/>
    </dgm:pt>
    <dgm:pt modelId="{39E927BB-AA84-484C-901C-FBD88179CDF8}" type="pres">
      <dgm:prSet presAssocID="{DF535EA8-FE10-4CB2-A977-094D83A6DE11}" presName="parentText" presStyleLbl="node1" presStyleIdx="3" presStyleCnt="4" custScaleY="42666" custLinFactNeighborX="-10377" custLinFactNeighborY="13439">
        <dgm:presLayoutVars>
          <dgm:chMax val="0"/>
          <dgm:bulletEnabled val="1"/>
        </dgm:presLayoutVars>
      </dgm:prSet>
      <dgm:spPr/>
      <dgm:t>
        <a:bodyPr/>
        <a:lstStyle/>
        <a:p>
          <a:endParaRPr lang="hu-HU"/>
        </a:p>
      </dgm:t>
    </dgm:pt>
  </dgm:ptLst>
  <dgm:cxnLst>
    <dgm:cxn modelId="{1B1EF120-5CA7-4AA8-BC3A-BE7B3F0BD65F}" type="presOf" srcId="{31ED18AC-2B42-4AD3-B536-C6DC81F8EC69}" destId="{B588FCD2-71FB-4BAB-8EAB-5BF7CC1C0FBF}" srcOrd="0" destOrd="0" presId="urn:microsoft.com/office/officeart/2005/8/layout/vList2"/>
    <dgm:cxn modelId="{4C21781A-7FE6-4B45-BBAE-A9DB6FC840AC}" srcId="{C3926B7D-0A1E-490D-823A-E7E070204A8C}" destId="{31ED18AC-2B42-4AD3-B536-C6DC81F8EC69}" srcOrd="1" destOrd="0" parTransId="{8DDC7DD4-C106-4561-BDC8-95F7B489321C}" sibTransId="{639102EF-BAD2-4260-8D55-5E675D8DAE25}"/>
    <dgm:cxn modelId="{25D8D0F8-0102-4AF1-B6B7-0D80166D89B5}" srcId="{C3926B7D-0A1E-490D-823A-E7E070204A8C}" destId="{E11BDA8E-A6E7-4306-AA0F-67898E32ED9B}" srcOrd="2" destOrd="0" parTransId="{F3292488-3CA5-4A73-8A81-7EA812F84DFE}" sibTransId="{5BA6C39E-B9AD-4292-8ABA-AD4A14F7A524}"/>
    <dgm:cxn modelId="{019E8630-3C3A-4468-96CD-9306AE003B41}" srcId="{C3926B7D-0A1E-490D-823A-E7E070204A8C}" destId="{D3BF269A-4DB9-4FFB-8219-0F43EB65E44A}" srcOrd="0" destOrd="0" parTransId="{9A7077DE-F7B4-43AA-AC76-A7183E193FB5}" sibTransId="{920964D3-BC1F-4E5B-A512-0DF60A5CE0F3}"/>
    <dgm:cxn modelId="{579DD383-276D-4B88-A0CE-551B0EC9E9EF}" type="presOf" srcId="{C3926B7D-0A1E-490D-823A-E7E070204A8C}" destId="{4DF0C32B-A436-44A3-8AB3-699E66A1FA27}" srcOrd="0" destOrd="0" presId="urn:microsoft.com/office/officeart/2005/8/layout/vList2"/>
    <dgm:cxn modelId="{3462B0F9-0794-4E12-8DA0-093AC2189BE7}" type="presOf" srcId="{E11BDA8E-A6E7-4306-AA0F-67898E32ED9B}" destId="{760F3162-7015-49BF-BE34-AFD81D4ED735}" srcOrd="0" destOrd="0" presId="urn:microsoft.com/office/officeart/2005/8/layout/vList2"/>
    <dgm:cxn modelId="{4DB33A61-795B-4C71-A429-0498AA585B64}" type="presOf" srcId="{DF535EA8-FE10-4CB2-A977-094D83A6DE11}" destId="{39E927BB-AA84-484C-901C-FBD88179CDF8}" srcOrd="0" destOrd="0" presId="urn:microsoft.com/office/officeart/2005/8/layout/vList2"/>
    <dgm:cxn modelId="{5AB4DFCD-ECA6-477D-84C5-1610A5F3F6CD}" type="presOf" srcId="{D3BF269A-4DB9-4FFB-8219-0F43EB65E44A}" destId="{02F3041E-0B49-434E-B694-FA1C5E1E9CD9}" srcOrd="0" destOrd="0" presId="urn:microsoft.com/office/officeart/2005/8/layout/vList2"/>
    <dgm:cxn modelId="{A449FEA6-CDA9-4A5B-B916-C7BB3C27F4E3}" srcId="{C3926B7D-0A1E-490D-823A-E7E070204A8C}" destId="{DF535EA8-FE10-4CB2-A977-094D83A6DE11}" srcOrd="3" destOrd="0" parTransId="{1C28475C-752C-4E76-86BC-641ECB871585}" sibTransId="{F09D8950-B4C0-4C12-8E4B-570073E82740}"/>
    <dgm:cxn modelId="{487A0D26-74B2-4933-9181-EFAFFB4B5371}" type="presParOf" srcId="{4DF0C32B-A436-44A3-8AB3-699E66A1FA27}" destId="{02F3041E-0B49-434E-B694-FA1C5E1E9CD9}" srcOrd="0" destOrd="0" presId="urn:microsoft.com/office/officeart/2005/8/layout/vList2"/>
    <dgm:cxn modelId="{8DC0A5E9-F8BB-4BD2-BA2F-3FFF6008C074}" type="presParOf" srcId="{4DF0C32B-A436-44A3-8AB3-699E66A1FA27}" destId="{A6BD634D-CABE-4FDA-82D3-737296435B45}" srcOrd="1" destOrd="0" presId="urn:microsoft.com/office/officeart/2005/8/layout/vList2"/>
    <dgm:cxn modelId="{694FB4C7-EF01-4FF0-81DB-82CA98037B41}" type="presParOf" srcId="{4DF0C32B-A436-44A3-8AB3-699E66A1FA27}" destId="{B588FCD2-71FB-4BAB-8EAB-5BF7CC1C0FBF}" srcOrd="2" destOrd="0" presId="urn:microsoft.com/office/officeart/2005/8/layout/vList2"/>
    <dgm:cxn modelId="{BA598EF0-02CE-48E0-91F0-603558DC5F32}" type="presParOf" srcId="{4DF0C32B-A436-44A3-8AB3-699E66A1FA27}" destId="{B6AF61EA-48C6-4E4D-AD5E-36864096F487}" srcOrd="3" destOrd="0" presId="urn:microsoft.com/office/officeart/2005/8/layout/vList2"/>
    <dgm:cxn modelId="{B9817255-3F5B-4A32-B559-89372D0340AB}" type="presParOf" srcId="{4DF0C32B-A436-44A3-8AB3-699E66A1FA27}" destId="{760F3162-7015-49BF-BE34-AFD81D4ED735}" srcOrd="4" destOrd="0" presId="urn:microsoft.com/office/officeart/2005/8/layout/vList2"/>
    <dgm:cxn modelId="{69D5EFB1-3F52-4F81-9235-FD189CED6E13}" type="presParOf" srcId="{4DF0C32B-A436-44A3-8AB3-699E66A1FA27}" destId="{422201BF-05B4-4F79-9EFA-80C5526DD4FC}" srcOrd="5" destOrd="0" presId="urn:microsoft.com/office/officeart/2005/8/layout/vList2"/>
    <dgm:cxn modelId="{BBE99A48-8459-4D42-8DC3-48D808FA98D9}" type="presParOf" srcId="{4DF0C32B-A436-44A3-8AB3-699E66A1FA27}" destId="{39E927BB-AA84-484C-901C-FBD88179CDF8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332"/>
          </a:xfrm>
          <a:prstGeom prst="rect">
            <a:avLst/>
          </a:prstGeom>
        </p:spPr>
        <p:txBody>
          <a:bodyPr vert="horz" lIns="91294" tIns="45647" rIns="91294" bIns="45647" rtlCol="0"/>
          <a:lstStyle>
            <a:lvl1pPr algn="l">
              <a:defRPr sz="1200"/>
            </a:lvl1pPr>
          </a:lstStyle>
          <a:p>
            <a:endParaRPr lang="hu-H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294" tIns="45647" rIns="91294" bIns="45647" rtlCol="0"/>
          <a:lstStyle>
            <a:lvl1pPr algn="r">
              <a:defRPr sz="1200"/>
            </a:lvl1pPr>
          </a:lstStyle>
          <a:p>
            <a:fld id="{35F05CFF-548C-4E04-B325-CF1209D66BDC}" type="datetimeFigureOut">
              <a:rPr lang="hu-HU" smtClean="0">
                <a:latin typeface="Arial" pitchFamily="34" charset="0"/>
                <a:cs typeface="Arial" pitchFamily="34" charset="0"/>
              </a:rPr>
              <a:pPr/>
              <a:t>2016.09.28</a:t>
            </a:fld>
            <a:endParaRPr lang="hu-H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428584"/>
            <a:ext cx="2945659" cy="496332"/>
          </a:xfrm>
          <a:prstGeom prst="rect">
            <a:avLst/>
          </a:prstGeom>
        </p:spPr>
        <p:txBody>
          <a:bodyPr vert="horz" lIns="91294" tIns="45647" rIns="91294" bIns="45647" rtlCol="0" anchor="b"/>
          <a:lstStyle>
            <a:lvl1pPr algn="l">
              <a:defRPr sz="1200"/>
            </a:lvl1pPr>
          </a:lstStyle>
          <a:p>
            <a:endParaRPr lang="hu-H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6332"/>
          </a:xfrm>
          <a:prstGeom prst="rect">
            <a:avLst/>
          </a:prstGeom>
        </p:spPr>
        <p:txBody>
          <a:bodyPr vert="horz" lIns="91294" tIns="45647" rIns="91294" bIns="45647" rtlCol="0" anchor="b"/>
          <a:lstStyle>
            <a:lvl1pPr algn="r">
              <a:defRPr sz="1200"/>
            </a:lvl1pPr>
          </a:lstStyle>
          <a:p>
            <a:fld id="{4EE90EF7-3E10-491C-87C2-59674BB3AAF6}" type="slidenum">
              <a:rPr lang="hu-HU" smtClean="0">
                <a:latin typeface="Arial" pitchFamily="34" charset="0"/>
                <a:cs typeface="Arial" pitchFamily="34" charset="0"/>
              </a:rPr>
              <a:pPr/>
              <a:t>‹#›</a:t>
            </a:fld>
            <a:endParaRPr lang="hu-HU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75995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332"/>
          </a:xfrm>
          <a:prstGeom prst="rect">
            <a:avLst/>
          </a:prstGeom>
        </p:spPr>
        <p:txBody>
          <a:bodyPr vert="horz" lIns="91294" tIns="45647" rIns="91294" bIns="45647" rtlCol="0"/>
          <a:lstStyle>
            <a:lvl1pPr algn="l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endParaRPr lang="hu-HU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294" tIns="45647" rIns="91294" bIns="45647" rtlCol="0"/>
          <a:lstStyle>
            <a:lvl1pPr algn="r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fld id="{5EFB8DA3-BCA9-4B7D-B50D-14F47506B614}" type="datetimeFigureOut">
              <a:rPr lang="hu-HU" smtClean="0"/>
              <a:pPr/>
              <a:t>2016.09.28</a:t>
            </a:fld>
            <a:endParaRPr lang="hu-HU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4113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294" tIns="45647" rIns="91294" bIns="45647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1294" tIns="45647" rIns="91294" bIns="45647" rtlCol="0">
            <a:normAutofit/>
          </a:bodyPr>
          <a:lstStyle/>
          <a:p>
            <a:pPr lvl="0"/>
            <a:r>
              <a:rPr lang="hu-HU" dirty="0" err="1" smtClean="0"/>
              <a:t>Click</a:t>
            </a:r>
            <a:r>
              <a:rPr lang="hu-HU" dirty="0" smtClean="0"/>
              <a:t> </a:t>
            </a:r>
            <a:r>
              <a:rPr lang="hu-HU" dirty="0" err="1" smtClean="0"/>
              <a:t>to</a:t>
            </a:r>
            <a:r>
              <a:rPr lang="hu-HU" dirty="0" smtClean="0"/>
              <a:t> </a:t>
            </a:r>
            <a:r>
              <a:rPr lang="hu-HU" dirty="0" err="1" smtClean="0"/>
              <a:t>edit</a:t>
            </a:r>
            <a:r>
              <a:rPr lang="hu-HU" dirty="0" smtClean="0"/>
              <a:t> Master text </a:t>
            </a:r>
            <a:r>
              <a:rPr lang="hu-HU" dirty="0" err="1" smtClean="0"/>
              <a:t>styles</a:t>
            </a:r>
            <a:endParaRPr lang="hu-HU" dirty="0" smtClean="0"/>
          </a:p>
          <a:p>
            <a:pPr lvl="1"/>
            <a:r>
              <a:rPr lang="hu-HU" dirty="0" err="1" smtClean="0"/>
              <a:t>Second</a:t>
            </a:r>
            <a:r>
              <a:rPr lang="hu-HU" dirty="0" smtClean="0"/>
              <a:t> </a:t>
            </a:r>
            <a:r>
              <a:rPr lang="hu-HU" dirty="0" err="1" smtClean="0"/>
              <a:t>level</a:t>
            </a:r>
            <a:endParaRPr lang="hu-HU" dirty="0" smtClean="0"/>
          </a:p>
          <a:p>
            <a:pPr lvl="2"/>
            <a:r>
              <a:rPr lang="hu-HU" dirty="0" err="1" smtClean="0"/>
              <a:t>Third</a:t>
            </a:r>
            <a:r>
              <a:rPr lang="hu-HU" dirty="0" smtClean="0"/>
              <a:t> </a:t>
            </a:r>
            <a:r>
              <a:rPr lang="hu-HU" dirty="0" err="1" smtClean="0"/>
              <a:t>level</a:t>
            </a:r>
            <a:endParaRPr lang="hu-HU" dirty="0" smtClean="0"/>
          </a:p>
          <a:p>
            <a:pPr lvl="3"/>
            <a:r>
              <a:rPr lang="hu-HU" dirty="0" err="1" smtClean="0"/>
              <a:t>Fourth</a:t>
            </a:r>
            <a:r>
              <a:rPr lang="hu-HU" dirty="0" smtClean="0"/>
              <a:t> </a:t>
            </a:r>
            <a:r>
              <a:rPr lang="hu-HU" dirty="0" err="1" smtClean="0"/>
              <a:t>level</a:t>
            </a:r>
            <a:endParaRPr lang="hu-HU" dirty="0" smtClean="0"/>
          </a:p>
          <a:p>
            <a:pPr lvl="4"/>
            <a:r>
              <a:rPr lang="hu-HU" dirty="0" err="1" smtClean="0"/>
              <a:t>Fifth</a:t>
            </a:r>
            <a:r>
              <a:rPr lang="hu-HU" dirty="0" smtClean="0"/>
              <a:t> </a:t>
            </a:r>
            <a:r>
              <a:rPr lang="hu-HU" dirty="0" err="1" smtClean="0"/>
              <a:t>level</a:t>
            </a:r>
            <a:endParaRPr lang="hu-H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28584"/>
            <a:ext cx="2945659" cy="496332"/>
          </a:xfrm>
          <a:prstGeom prst="rect">
            <a:avLst/>
          </a:prstGeom>
        </p:spPr>
        <p:txBody>
          <a:bodyPr vert="horz" lIns="91294" tIns="45647" rIns="91294" bIns="45647" rtlCol="0" anchor="b"/>
          <a:lstStyle>
            <a:lvl1pPr algn="l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endParaRPr lang="hu-H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6332"/>
          </a:xfrm>
          <a:prstGeom prst="rect">
            <a:avLst/>
          </a:prstGeom>
        </p:spPr>
        <p:txBody>
          <a:bodyPr vert="horz" lIns="91294" tIns="45647" rIns="91294" bIns="45647" rtlCol="0" anchor="b"/>
          <a:lstStyle>
            <a:lvl1pPr algn="r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fld id="{F07B8F03-BC93-4120-96CA-A36DF640BE24}" type="slidenum">
              <a:rPr lang="hu-HU" smtClean="0"/>
              <a:pPr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425980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7B8F03-BC93-4120-96CA-A36DF640BE24}" type="slidenum">
              <a:rPr lang="hu-HU" smtClean="0"/>
              <a:pPr/>
              <a:t>1</a:t>
            </a:fld>
            <a:endParaRPr lang="hu-H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Réti, Antall és Társai Pwc Legal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7153423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7B8F03-BC93-4120-96CA-A36DF640BE24}" type="slidenum">
              <a:rPr lang="hu-HU" smtClean="0"/>
              <a:pPr/>
              <a:t>2</a:t>
            </a:fld>
            <a:endParaRPr lang="hu-H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Réti, Antall és Társai Pwc Legal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7369549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7B8F03-BC93-4120-96CA-A36DF640BE24}" type="slidenum">
              <a:rPr lang="hu-HU" smtClean="0"/>
              <a:pPr/>
              <a:t>13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0881198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7B8F03-BC93-4120-96CA-A36DF640BE24}" type="slidenum">
              <a:rPr lang="hu-HU" smtClean="0"/>
              <a:pPr/>
              <a:t>14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8363056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7B8F03-BC93-4120-96CA-A36DF640BE24}" type="slidenum">
              <a:rPr lang="hu-HU" smtClean="0"/>
              <a:pPr/>
              <a:t>15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32723560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7B8F03-BC93-4120-96CA-A36DF640BE24}" type="slidenum">
              <a:rPr lang="hu-HU" smtClean="0"/>
              <a:pPr/>
              <a:t>16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23110625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7B8F03-BC93-4120-96CA-A36DF640BE24}" type="slidenum">
              <a:rPr lang="hu-HU" smtClean="0"/>
              <a:pPr/>
              <a:t>17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50678271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7B8F03-BC93-4120-96CA-A36DF640BE24}" type="slidenum">
              <a:rPr lang="hu-HU" smtClean="0"/>
              <a:pPr/>
              <a:t>20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6512424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ov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 userDrawn="1"/>
        </p:nvGrpSpPr>
        <p:grpSpPr bwMode="gray">
          <a:xfrm>
            <a:off x="1752601" y="1"/>
            <a:ext cx="7391400" cy="6176009"/>
            <a:chOff x="19140488" y="13674"/>
            <a:chExt cx="7443798" cy="6145827"/>
          </a:xfrm>
        </p:grpSpPr>
        <p:sp>
          <p:nvSpPr>
            <p:cNvPr id="23" name="Rectangle 17"/>
            <p:cNvSpPr>
              <a:spLocks noChangeArrowheads="1"/>
            </p:cNvSpPr>
            <p:nvPr/>
          </p:nvSpPr>
          <p:spPr bwMode="gray">
            <a:xfrm>
              <a:off x="19140488" y="4188799"/>
              <a:ext cx="2302206" cy="1970702"/>
            </a:xfrm>
            <a:prstGeom prst="rect">
              <a:avLst/>
            </a:prstGeom>
            <a:solidFill>
              <a:srgbClr val="9A1702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4" name="Rectangle 7"/>
            <p:cNvSpPr>
              <a:spLocks noChangeArrowheads="1"/>
            </p:cNvSpPr>
            <p:nvPr/>
          </p:nvSpPr>
          <p:spPr bwMode="gray">
            <a:xfrm>
              <a:off x="25663403" y="4032250"/>
              <a:ext cx="920883" cy="2127250"/>
            </a:xfrm>
            <a:prstGeom prst="rect">
              <a:avLst/>
            </a:prstGeom>
            <a:solidFill>
              <a:srgbClr val="F3BE26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8" name="Rectangle 8"/>
            <p:cNvSpPr>
              <a:spLocks noChangeArrowheads="1"/>
            </p:cNvSpPr>
            <p:nvPr/>
          </p:nvSpPr>
          <p:spPr bwMode="gray">
            <a:xfrm>
              <a:off x="25049482" y="2899477"/>
              <a:ext cx="734694" cy="1289321"/>
            </a:xfrm>
            <a:prstGeom prst="rect">
              <a:avLst/>
            </a:prstGeom>
            <a:solidFill>
              <a:srgbClr val="F3BC87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3" name="Rectangle 9"/>
            <p:cNvSpPr>
              <a:spLocks noChangeArrowheads="1"/>
            </p:cNvSpPr>
            <p:nvPr/>
          </p:nvSpPr>
          <p:spPr bwMode="gray">
            <a:xfrm>
              <a:off x="25049482" y="4032250"/>
              <a:ext cx="734693" cy="2127250"/>
            </a:xfrm>
            <a:prstGeom prst="rect">
              <a:avLst/>
            </a:prstGeom>
            <a:solidFill>
              <a:srgbClr val="E88C14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4" name="Rectangle 11"/>
            <p:cNvSpPr>
              <a:spLocks noChangeArrowheads="1"/>
            </p:cNvSpPr>
            <p:nvPr/>
          </p:nvSpPr>
          <p:spPr bwMode="gray">
            <a:xfrm>
              <a:off x="24665780" y="706365"/>
              <a:ext cx="477045" cy="2263848"/>
            </a:xfrm>
            <a:prstGeom prst="rect">
              <a:avLst/>
            </a:prstGeom>
            <a:solidFill>
              <a:srgbClr val="E669A2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5" name="Rectangle 12"/>
            <p:cNvSpPr>
              <a:spLocks noChangeArrowheads="1"/>
            </p:cNvSpPr>
            <p:nvPr/>
          </p:nvSpPr>
          <p:spPr bwMode="gray">
            <a:xfrm>
              <a:off x="24665780" y="2899478"/>
              <a:ext cx="477045" cy="1289321"/>
            </a:xfrm>
            <a:prstGeom prst="rect">
              <a:avLst/>
            </a:prstGeom>
            <a:solidFill>
              <a:srgbClr val="DB4D56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6" name="Rectangle 13"/>
            <p:cNvSpPr>
              <a:spLocks noChangeArrowheads="1"/>
            </p:cNvSpPr>
            <p:nvPr/>
          </p:nvSpPr>
          <p:spPr bwMode="gray">
            <a:xfrm>
              <a:off x="24665780" y="4032250"/>
              <a:ext cx="477045" cy="2127250"/>
            </a:xfrm>
            <a:prstGeom prst="rect">
              <a:avLst/>
            </a:prstGeom>
            <a:solidFill>
              <a:srgbClr val="D13A0D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7" name="Rectangle 14"/>
            <p:cNvSpPr>
              <a:spLocks noChangeArrowheads="1"/>
            </p:cNvSpPr>
            <p:nvPr/>
          </p:nvSpPr>
          <p:spPr bwMode="gray">
            <a:xfrm>
              <a:off x="19140488" y="669925"/>
              <a:ext cx="5662612" cy="2300288"/>
            </a:xfrm>
            <a:prstGeom prst="rect">
              <a:avLst/>
            </a:prstGeom>
            <a:solidFill>
              <a:srgbClr val="D74021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8" name="Rectangle 15"/>
            <p:cNvSpPr>
              <a:spLocks noChangeArrowheads="1"/>
            </p:cNvSpPr>
            <p:nvPr/>
          </p:nvSpPr>
          <p:spPr bwMode="gray">
            <a:xfrm>
              <a:off x="19140488" y="2899478"/>
              <a:ext cx="5662612" cy="1289321"/>
            </a:xfrm>
            <a:prstGeom prst="rect">
              <a:avLst/>
            </a:prstGeom>
            <a:solidFill>
              <a:srgbClr val="CD2F12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9" name="Freeform 16"/>
            <p:cNvSpPr>
              <a:spLocks/>
            </p:cNvSpPr>
            <p:nvPr/>
          </p:nvSpPr>
          <p:spPr bwMode="gray">
            <a:xfrm>
              <a:off x="19140488" y="4032250"/>
              <a:ext cx="5662612" cy="212725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567" y="0"/>
                </a:cxn>
                <a:cxn ang="0">
                  <a:pos x="3567" y="1340"/>
                </a:cxn>
                <a:cxn ang="0">
                  <a:pos x="1372" y="1340"/>
                </a:cxn>
                <a:cxn ang="0">
                  <a:pos x="1372" y="181"/>
                </a:cxn>
                <a:cxn ang="0">
                  <a:pos x="0" y="181"/>
                </a:cxn>
                <a:cxn ang="0">
                  <a:pos x="0" y="0"/>
                </a:cxn>
              </a:cxnLst>
              <a:rect l="0" t="0" r="r" b="b"/>
              <a:pathLst>
                <a:path w="3567" h="1340">
                  <a:moveTo>
                    <a:pt x="0" y="0"/>
                  </a:moveTo>
                  <a:lnTo>
                    <a:pt x="3567" y="0"/>
                  </a:lnTo>
                  <a:lnTo>
                    <a:pt x="3567" y="1340"/>
                  </a:lnTo>
                  <a:lnTo>
                    <a:pt x="1372" y="1340"/>
                  </a:lnTo>
                  <a:lnTo>
                    <a:pt x="1372" y="181"/>
                  </a:lnTo>
                  <a:lnTo>
                    <a:pt x="0" y="18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42303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0" name="Rectangle 10"/>
            <p:cNvSpPr>
              <a:spLocks noChangeArrowheads="1"/>
            </p:cNvSpPr>
            <p:nvPr/>
          </p:nvSpPr>
          <p:spPr bwMode="gray">
            <a:xfrm>
              <a:off x="19140488" y="13674"/>
              <a:ext cx="5662612" cy="692692"/>
            </a:xfrm>
            <a:prstGeom prst="rect">
              <a:avLst/>
            </a:prstGeom>
            <a:solidFill>
              <a:srgbClr val="EE9C34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sp>
        <p:nvSpPr>
          <p:cNvPr id="15" name="Title 1"/>
          <p:cNvSpPr>
            <a:spLocks noGrp="1"/>
          </p:cNvSpPr>
          <p:nvPr>
            <p:ph type="ctrTitle" hasCustomPrompt="1"/>
          </p:nvPr>
        </p:nvSpPr>
        <p:spPr bwMode="white">
          <a:xfrm>
            <a:off x="1895475" y="838200"/>
            <a:ext cx="5343525" cy="914400"/>
          </a:xfrm>
        </p:spPr>
        <p:txBody>
          <a:bodyPr anchor="t" anchorCtr="0">
            <a:noAutofit/>
          </a:bodyPr>
          <a:lstStyle>
            <a:lvl1pPr>
              <a:lnSpc>
                <a:spcPct val="90000"/>
              </a:lnSpc>
              <a:defRPr sz="3200" b="1" i="1" baseline="0">
                <a:solidFill>
                  <a:schemeClr val="bg1"/>
                </a:solidFill>
              </a:defRPr>
            </a:lvl1pPr>
          </a:lstStyle>
          <a:p>
            <a:r>
              <a:rPr lang="hu-HU" noProof="0" dirty="0" err="1" smtClean="0"/>
              <a:t>Click</a:t>
            </a:r>
            <a:r>
              <a:rPr lang="hu-HU" noProof="0" dirty="0" smtClean="0"/>
              <a:t> </a:t>
            </a:r>
            <a:r>
              <a:rPr lang="hu-HU" noProof="0" dirty="0" err="1" smtClean="0"/>
              <a:t>to</a:t>
            </a:r>
            <a:r>
              <a:rPr lang="hu-HU" noProof="0" dirty="0" smtClean="0"/>
              <a:t> add </a:t>
            </a:r>
            <a:r>
              <a:rPr lang="hu-HU" noProof="0" dirty="0" err="1" smtClean="0"/>
              <a:t>the</a:t>
            </a:r>
            <a:r>
              <a:rPr lang="hu-HU" noProof="0" dirty="0" smtClean="0"/>
              <a:t> </a:t>
            </a:r>
            <a:r>
              <a:rPr lang="hu-HU" noProof="0" dirty="0" err="1" smtClean="0"/>
              <a:t>presentation</a:t>
            </a:r>
            <a:r>
              <a:rPr lang="hu-HU" noProof="0" dirty="0" smtClean="0"/>
              <a:t>’s main </a:t>
            </a:r>
            <a:r>
              <a:rPr lang="hu-HU" noProof="0" dirty="0" err="1" smtClean="0"/>
              <a:t>title</a:t>
            </a:r>
            <a:endParaRPr lang="hu-HU" noProof="0" dirty="0"/>
          </a:p>
        </p:txBody>
      </p:sp>
      <p:sp>
        <p:nvSpPr>
          <p:cNvPr id="18" name="Subtitle 2"/>
          <p:cNvSpPr>
            <a:spLocks noGrp="1"/>
          </p:cNvSpPr>
          <p:nvPr>
            <p:ph type="subTitle" idx="1" hasCustomPrompt="1"/>
          </p:nvPr>
        </p:nvSpPr>
        <p:spPr bwMode="white">
          <a:xfrm>
            <a:off x="1895475" y="1828799"/>
            <a:ext cx="5343525" cy="914401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Aft>
                <a:spcPts val="0"/>
              </a:spcAft>
              <a:buNone/>
              <a:defRPr sz="3200" baseline="0">
                <a:solidFill>
                  <a:schemeClr val="bg1"/>
                </a:solidFill>
                <a:latin typeface="+mj-lt"/>
              </a:defRPr>
            </a:lvl1pPr>
            <a:lvl2pPr marL="0" indent="0" algn="l">
              <a:buNone/>
              <a:defRPr sz="1800">
                <a:solidFill>
                  <a:schemeClr val="bg1"/>
                </a:solidFill>
                <a:latin typeface="+mj-lt"/>
              </a:defRPr>
            </a:lvl2pPr>
            <a:lvl3pPr marL="4572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3pPr>
            <a:lvl4pPr marL="9144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4pPr>
            <a:lvl5pPr marL="13716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5pPr>
            <a:lvl6pPr marL="18288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6pPr>
            <a:lvl7pPr marL="22860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7pPr>
            <a:lvl8pPr marL="27432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8pPr>
            <a:lvl9pPr marL="32004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9pPr>
          </a:lstStyle>
          <a:p>
            <a:r>
              <a:rPr lang="hu-HU" noProof="0" dirty="0" err="1" smtClean="0"/>
              <a:t>Subtitle</a:t>
            </a:r>
            <a:r>
              <a:rPr lang="hu-HU" noProof="0" dirty="0" smtClean="0"/>
              <a:t> and </a:t>
            </a:r>
            <a:r>
              <a:rPr lang="hu-HU" noProof="0" dirty="0" err="1" smtClean="0"/>
              <a:t>date</a:t>
            </a:r>
            <a:r>
              <a:rPr lang="hu-HU" noProof="0" dirty="0" smtClean="0"/>
              <a:t> (</a:t>
            </a:r>
            <a:r>
              <a:rPr lang="hu-HU" noProof="0" dirty="0" err="1" smtClean="0"/>
              <a:t>move</a:t>
            </a:r>
            <a:r>
              <a:rPr lang="hu-HU" noProof="0" dirty="0" smtClean="0"/>
              <a:t> </a:t>
            </a:r>
            <a:r>
              <a:rPr lang="hu-HU" noProof="0" dirty="0" err="1" smtClean="0"/>
              <a:t>higher</a:t>
            </a:r>
            <a:r>
              <a:rPr lang="hu-HU" noProof="0" dirty="0" smtClean="0"/>
              <a:t> </a:t>
            </a:r>
            <a:r>
              <a:rPr lang="hu-HU" noProof="0" dirty="0" err="1" smtClean="0"/>
              <a:t>if</a:t>
            </a:r>
            <a:r>
              <a:rPr lang="hu-HU" noProof="0" dirty="0" smtClean="0"/>
              <a:t> </a:t>
            </a:r>
            <a:r>
              <a:rPr lang="hu-HU" noProof="0" dirty="0" err="1" smtClean="0"/>
              <a:t>title</a:t>
            </a:r>
            <a:r>
              <a:rPr lang="hu-HU" noProof="0" dirty="0" smtClean="0"/>
              <a:t> is </a:t>
            </a:r>
            <a:r>
              <a:rPr lang="hu-HU" noProof="0" dirty="0" err="1" smtClean="0"/>
              <a:t>only</a:t>
            </a:r>
            <a:r>
              <a:rPr lang="hu-HU" noProof="0" dirty="0" smtClean="0"/>
              <a:t> </a:t>
            </a:r>
            <a:r>
              <a:rPr lang="hu-HU" noProof="0" dirty="0" err="1" smtClean="0"/>
              <a:t>one</a:t>
            </a:r>
            <a:r>
              <a:rPr lang="hu-HU" noProof="0" dirty="0" smtClean="0"/>
              <a:t> line)</a:t>
            </a:r>
          </a:p>
        </p:txBody>
      </p:sp>
      <p:sp>
        <p:nvSpPr>
          <p:cNvPr id="21" name="Text Placeholder 31"/>
          <p:cNvSpPr>
            <a:spLocks noGrp="1"/>
          </p:cNvSpPr>
          <p:nvPr>
            <p:ph type="body" sz="quarter" idx="10" hasCustomPrompt="1"/>
          </p:nvPr>
        </p:nvSpPr>
        <p:spPr bwMode="white">
          <a:xfrm>
            <a:off x="1895475" y="374904"/>
            <a:ext cx="4105656" cy="146304"/>
          </a:xfrm>
        </p:spPr>
        <p:txBody>
          <a:bodyPr/>
          <a:lstStyle>
            <a:lvl1pPr>
              <a:defRPr sz="11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hu-HU" noProof="0" dirty="0" err="1" smtClean="0"/>
              <a:t>www.pwc.com</a:t>
            </a:r>
            <a:endParaRPr lang="hu-HU" noProof="0" dirty="0"/>
          </a:p>
        </p:txBody>
      </p:sp>
      <p:grpSp>
        <p:nvGrpSpPr>
          <p:cNvPr id="16" name="Group 32"/>
          <p:cNvGrpSpPr/>
          <p:nvPr userDrawn="1"/>
        </p:nvGrpSpPr>
        <p:grpSpPr>
          <a:xfrm>
            <a:off x="968592" y="6170991"/>
            <a:ext cx="914400" cy="533479"/>
            <a:chOff x="518032" y="978681"/>
            <a:chExt cx="4572000" cy="2667393"/>
          </a:xfrm>
        </p:grpSpPr>
        <p:sp>
          <p:nvSpPr>
            <p:cNvPr id="17" name="Rectangle 37"/>
            <p:cNvSpPr>
              <a:spLocks noChangeArrowheads="1"/>
            </p:cNvSpPr>
            <p:nvPr userDrawn="1"/>
          </p:nvSpPr>
          <p:spPr bwMode="black">
            <a:xfrm>
              <a:off x="3295650" y="978681"/>
              <a:ext cx="1143000" cy="263229"/>
            </a:xfrm>
            <a:prstGeom prst="rect">
              <a:avLst/>
            </a:prstGeom>
            <a:solidFill>
              <a:srgbClr val="A10000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noProof="0"/>
            </a:p>
          </p:txBody>
        </p:sp>
        <p:sp>
          <p:nvSpPr>
            <p:cNvPr id="20" name="Freeform 7"/>
            <p:cNvSpPr>
              <a:spLocks noEditPoints="1"/>
            </p:cNvSpPr>
            <p:nvPr userDrawn="1"/>
          </p:nvSpPr>
          <p:spPr bwMode="black">
            <a:xfrm>
              <a:off x="518032" y="1922794"/>
              <a:ext cx="4572000" cy="1723280"/>
            </a:xfrm>
            <a:custGeom>
              <a:avLst/>
              <a:gdLst/>
              <a:ahLst/>
              <a:cxnLst>
                <a:cxn ang="0">
                  <a:pos x="581" y="233"/>
                </a:cxn>
                <a:cxn ang="0">
                  <a:pos x="538" y="949"/>
                </a:cxn>
                <a:cxn ang="0">
                  <a:pos x="630" y="946"/>
                </a:cxn>
                <a:cxn ang="0">
                  <a:pos x="793" y="880"/>
                </a:cxn>
                <a:cxn ang="0">
                  <a:pos x="886" y="728"/>
                </a:cxn>
                <a:cxn ang="0">
                  <a:pos x="905" y="505"/>
                </a:cxn>
                <a:cxn ang="0">
                  <a:pos x="850" y="329"/>
                </a:cxn>
                <a:cxn ang="0">
                  <a:pos x="727" y="241"/>
                </a:cxn>
                <a:cxn ang="0">
                  <a:pos x="521" y="3"/>
                </a:cxn>
                <a:cxn ang="0">
                  <a:pos x="643" y="74"/>
                </a:cxn>
                <a:cxn ang="0">
                  <a:pos x="761" y="24"/>
                </a:cxn>
                <a:cxn ang="0">
                  <a:pos x="855" y="9"/>
                </a:cxn>
                <a:cxn ang="0">
                  <a:pos x="1026" y="40"/>
                </a:cxn>
                <a:cxn ang="0">
                  <a:pos x="1180" y="172"/>
                </a:cxn>
                <a:cxn ang="0">
                  <a:pos x="1265" y="383"/>
                </a:cxn>
                <a:cxn ang="0">
                  <a:pos x="1265" y="641"/>
                </a:cxn>
                <a:cxn ang="0">
                  <a:pos x="1175" y="857"/>
                </a:cxn>
                <a:cxn ang="0">
                  <a:pos x="1005" y="1006"/>
                </a:cxn>
                <a:cxn ang="0">
                  <a:pos x="766" y="1074"/>
                </a:cxn>
                <a:cxn ang="0">
                  <a:pos x="601" y="1074"/>
                </a:cxn>
                <a:cxn ang="0">
                  <a:pos x="692" y="1447"/>
                </a:cxn>
                <a:cxn ang="0">
                  <a:pos x="171" y="1408"/>
                </a:cxn>
                <a:cxn ang="0">
                  <a:pos x="413" y="3"/>
                </a:cxn>
                <a:cxn ang="0">
                  <a:pos x="3876" y="20"/>
                </a:cxn>
                <a:cxn ang="0">
                  <a:pos x="4036" y="100"/>
                </a:cxn>
                <a:cxn ang="0">
                  <a:pos x="4113" y="232"/>
                </a:cxn>
                <a:cxn ang="0">
                  <a:pos x="4091" y="362"/>
                </a:cxn>
                <a:cxn ang="0">
                  <a:pos x="3995" y="436"/>
                </a:cxn>
                <a:cxn ang="0">
                  <a:pos x="3859" y="438"/>
                </a:cxn>
                <a:cxn ang="0">
                  <a:pos x="3757" y="114"/>
                </a:cxn>
                <a:cxn ang="0">
                  <a:pos x="3597" y="187"/>
                </a:cxn>
                <a:cxn ang="0">
                  <a:pos x="3508" y="339"/>
                </a:cxn>
                <a:cxn ang="0">
                  <a:pos x="3489" y="565"/>
                </a:cxn>
                <a:cxn ang="0">
                  <a:pos x="3547" y="753"/>
                </a:cxn>
                <a:cxn ang="0">
                  <a:pos x="3668" y="869"/>
                </a:cxn>
                <a:cxn ang="0">
                  <a:pos x="3821" y="896"/>
                </a:cxn>
                <a:cxn ang="0">
                  <a:pos x="3931" y="872"/>
                </a:cxn>
                <a:cxn ang="0">
                  <a:pos x="4079" y="810"/>
                </a:cxn>
                <a:cxn ang="0">
                  <a:pos x="4016" y="1024"/>
                </a:cxn>
                <a:cxn ang="0">
                  <a:pos x="3830" y="1080"/>
                </a:cxn>
                <a:cxn ang="0">
                  <a:pos x="3651" y="1095"/>
                </a:cxn>
                <a:cxn ang="0">
                  <a:pos x="3426" y="1060"/>
                </a:cxn>
                <a:cxn ang="0">
                  <a:pos x="3255" y="947"/>
                </a:cxn>
                <a:cxn ang="0">
                  <a:pos x="3140" y="772"/>
                </a:cxn>
                <a:cxn ang="0">
                  <a:pos x="3101" y="561"/>
                </a:cxn>
                <a:cxn ang="0">
                  <a:pos x="3153" y="318"/>
                </a:cxn>
                <a:cxn ang="0">
                  <a:pos x="3293" y="135"/>
                </a:cxn>
                <a:cxn ang="0">
                  <a:pos x="3508" y="27"/>
                </a:cxn>
                <a:cxn ang="0">
                  <a:pos x="2910" y="0"/>
                </a:cxn>
                <a:cxn ang="0">
                  <a:pos x="3040" y="52"/>
                </a:cxn>
                <a:cxn ang="0">
                  <a:pos x="3093" y="178"/>
                </a:cxn>
                <a:cxn ang="0">
                  <a:pos x="3071" y="277"/>
                </a:cxn>
                <a:cxn ang="0">
                  <a:pos x="3004" y="393"/>
                </a:cxn>
                <a:cxn ang="0">
                  <a:pos x="2876" y="561"/>
                </a:cxn>
                <a:cxn ang="0">
                  <a:pos x="1784" y="1078"/>
                </a:cxn>
                <a:cxn ang="0">
                  <a:pos x="1313" y="118"/>
                </a:cxn>
                <a:cxn ang="0">
                  <a:pos x="2247" y="25"/>
                </a:cxn>
                <a:cxn ang="0">
                  <a:pos x="2759" y="62"/>
                </a:cxn>
                <a:cxn ang="0">
                  <a:pos x="2872" y="4"/>
                </a:cxn>
              </a:cxnLst>
              <a:rect l="0" t="0" r="r" b="b"/>
              <a:pathLst>
                <a:path w="4127" h="1544">
                  <a:moveTo>
                    <a:pt x="640" y="229"/>
                  </a:moveTo>
                  <a:lnTo>
                    <a:pt x="622" y="229"/>
                  </a:lnTo>
                  <a:lnTo>
                    <a:pt x="603" y="230"/>
                  </a:lnTo>
                  <a:lnTo>
                    <a:pt x="581" y="233"/>
                  </a:lnTo>
                  <a:lnTo>
                    <a:pt x="553" y="235"/>
                  </a:lnTo>
                  <a:lnTo>
                    <a:pt x="521" y="241"/>
                  </a:lnTo>
                  <a:lnTo>
                    <a:pt x="521" y="947"/>
                  </a:lnTo>
                  <a:lnTo>
                    <a:pt x="538" y="949"/>
                  </a:lnTo>
                  <a:lnTo>
                    <a:pt x="553" y="949"/>
                  </a:lnTo>
                  <a:lnTo>
                    <a:pt x="566" y="949"/>
                  </a:lnTo>
                  <a:lnTo>
                    <a:pt x="578" y="949"/>
                  </a:lnTo>
                  <a:lnTo>
                    <a:pt x="630" y="946"/>
                  </a:lnTo>
                  <a:lnTo>
                    <a:pt x="677" y="937"/>
                  </a:lnTo>
                  <a:lnTo>
                    <a:pt x="720" y="924"/>
                  </a:lnTo>
                  <a:lnTo>
                    <a:pt x="758" y="905"/>
                  </a:lnTo>
                  <a:lnTo>
                    <a:pt x="793" y="880"/>
                  </a:lnTo>
                  <a:lnTo>
                    <a:pt x="824" y="850"/>
                  </a:lnTo>
                  <a:lnTo>
                    <a:pt x="849" y="815"/>
                  </a:lnTo>
                  <a:lnTo>
                    <a:pt x="870" y="775"/>
                  </a:lnTo>
                  <a:lnTo>
                    <a:pt x="886" y="728"/>
                  </a:lnTo>
                  <a:lnTo>
                    <a:pt x="897" y="678"/>
                  </a:lnTo>
                  <a:lnTo>
                    <a:pt x="905" y="622"/>
                  </a:lnTo>
                  <a:lnTo>
                    <a:pt x="907" y="561"/>
                  </a:lnTo>
                  <a:lnTo>
                    <a:pt x="905" y="505"/>
                  </a:lnTo>
                  <a:lnTo>
                    <a:pt x="897" y="452"/>
                  </a:lnTo>
                  <a:lnTo>
                    <a:pt x="886" y="407"/>
                  </a:lnTo>
                  <a:lnTo>
                    <a:pt x="870" y="366"/>
                  </a:lnTo>
                  <a:lnTo>
                    <a:pt x="850" y="329"/>
                  </a:lnTo>
                  <a:lnTo>
                    <a:pt x="826" y="299"/>
                  </a:lnTo>
                  <a:lnTo>
                    <a:pt x="797" y="274"/>
                  </a:lnTo>
                  <a:lnTo>
                    <a:pt x="763" y="254"/>
                  </a:lnTo>
                  <a:lnTo>
                    <a:pt x="727" y="241"/>
                  </a:lnTo>
                  <a:lnTo>
                    <a:pt x="686" y="232"/>
                  </a:lnTo>
                  <a:lnTo>
                    <a:pt x="640" y="229"/>
                  </a:lnTo>
                  <a:close/>
                  <a:moveTo>
                    <a:pt x="413" y="3"/>
                  </a:moveTo>
                  <a:lnTo>
                    <a:pt x="521" y="3"/>
                  </a:lnTo>
                  <a:lnTo>
                    <a:pt x="521" y="143"/>
                  </a:lnTo>
                  <a:lnTo>
                    <a:pt x="566" y="117"/>
                  </a:lnTo>
                  <a:lnTo>
                    <a:pt x="607" y="93"/>
                  </a:lnTo>
                  <a:lnTo>
                    <a:pt x="643" y="74"/>
                  </a:lnTo>
                  <a:lnTo>
                    <a:pt x="677" y="57"/>
                  </a:lnTo>
                  <a:lnTo>
                    <a:pt x="707" y="44"/>
                  </a:lnTo>
                  <a:lnTo>
                    <a:pt x="735" y="33"/>
                  </a:lnTo>
                  <a:lnTo>
                    <a:pt x="761" y="24"/>
                  </a:lnTo>
                  <a:lnTo>
                    <a:pt x="785" y="18"/>
                  </a:lnTo>
                  <a:lnTo>
                    <a:pt x="809" y="13"/>
                  </a:lnTo>
                  <a:lnTo>
                    <a:pt x="831" y="10"/>
                  </a:lnTo>
                  <a:lnTo>
                    <a:pt x="855" y="9"/>
                  </a:lnTo>
                  <a:lnTo>
                    <a:pt x="879" y="8"/>
                  </a:lnTo>
                  <a:lnTo>
                    <a:pt x="931" y="12"/>
                  </a:lnTo>
                  <a:lnTo>
                    <a:pt x="980" y="23"/>
                  </a:lnTo>
                  <a:lnTo>
                    <a:pt x="1026" y="40"/>
                  </a:lnTo>
                  <a:lnTo>
                    <a:pt x="1070" y="64"/>
                  </a:lnTo>
                  <a:lnTo>
                    <a:pt x="1110" y="94"/>
                  </a:lnTo>
                  <a:lnTo>
                    <a:pt x="1148" y="130"/>
                  </a:lnTo>
                  <a:lnTo>
                    <a:pt x="1180" y="172"/>
                  </a:lnTo>
                  <a:lnTo>
                    <a:pt x="1209" y="218"/>
                  </a:lnTo>
                  <a:lnTo>
                    <a:pt x="1233" y="268"/>
                  </a:lnTo>
                  <a:lnTo>
                    <a:pt x="1252" y="324"/>
                  </a:lnTo>
                  <a:lnTo>
                    <a:pt x="1265" y="383"/>
                  </a:lnTo>
                  <a:lnTo>
                    <a:pt x="1274" y="446"/>
                  </a:lnTo>
                  <a:lnTo>
                    <a:pt x="1278" y="512"/>
                  </a:lnTo>
                  <a:lnTo>
                    <a:pt x="1274" y="578"/>
                  </a:lnTo>
                  <a:lnTo>
                    <a:pt x="1265" y="641"/>
                  </a:lnTo>
                  <a:lnTo>
                    <a:pt x="1252" y="701"/>
                  </a:lnTo>
                  <a:lnTo>
                    <a:pt x="1232" y="756"/>
                  </a:lnTo>
                  <a:lnTo>
                    <a:pt x="1205" y="809"/>
                  </a:lnTo>
                  <a:lnTo>
                    <a:pt x="1175" y="857"/>
                  </a:lnTo>
                  <a:lnTo>
                    <a:pt x="1140" y="901"/>
                  </a:lnTo>
                  <a:lnTo>
                    <a:pt x="1099" y="941"/>
                  </a:lnTo>
                  <a:lnTo>
                    <a:pt x="1054" y="976"/>
                  </a:lnTo>
                  <a:lnTo>
                    <a:pt x="1005" y="1006"/>
                  </a:lnTo>
                  <a:lnTo>
                    <a:pt x="951" y="1031"/>
                  </a:lnTo>
                  <a:lnTo>
                    <a:pt x="894" y="1051"/>
                  </a:lnTo>
                  <a:lnTo>
                    <a:pt x="831" y="1065"/>
                  </a:lnTo>
                  <a:lnTo>
                    <a:pt x="766" y="1074"/>
                  </a:lnTo>
                  <a:lnTo>
                    <a:pt x="696" y="1078"/>
                  </a:lnTo>
                  <a:lnTo>
                    <a:pt x="670" y="1078"/>
                  </a:lnTo>
                  <a:lnTo>
                    <a:pt x="637" y="1076"/>
                  </a:lnTo>
                  <a:lnTo>
                    <a:pt x="601" y="1074"/>
                  </a:lnTo>
                  <a:lnTo>
                    <a:pt x="561" y="1071"/>
                  </a:lnTo>
                  <a:lnTo>
                    <a:pt x="521" y="1068"/>
                  </a:lnTo>
                  <a:lnTo>
                    <a:pt x="521" y="1408"/>
                  </a:lnTo>
                  <a:lnTo>
                    <a:pt x="692" y="1447"/>
                  </a:lnTo>
                  <a:lnTo>
                    <a:pt x="692" y="1544"/>
                  </a:lnTo>
                  <a:lnTo>
                    <a:pt x="18" y="1544"/>
                  </a:lnTo>
                  <a:lnTo>
                    <a:pt x="18" y="1447"/>
                  </a:lnTo>
                  <a:lnTo>
                    <a:pt x="171" y="1408"/>
                  </a:lnTo>
                  <a:lnTo>
                    <a:pt x="171" y="229"/>
                  </a:lnTo>
                  <a:lnTo>
                    <a:pt x="0" y="229"/>
                  </a:lnTo>
                  <a:lnTo>
                    <a:pt x="0" y="128"/>
                  </a:lnTo>
                  <a:lnTo>
                    <a:pt x="413" y="3"/>
                  </a:lnTo>
                  <a:close/>
                  <a:moveTo>
                    <a:pt x="3711" y="0"/>
                  </a:moveTo>
                  <a:lnTo>
                    <a:pt x="3770" y="3"/>
                  </a:lnTo>
                  <a:lnTo>
                    <a:pt x="3825" y="9"/>
                  </a:lnTo>
                  <a:lnTo>
                    <a:pt x="3876" y="20"/>
                  </a:lnTo>
                  <a:lnTo>
                    <a:pt x="3923" y="34"/>
                  </a:lnTo>
                  <a:lnTo>
                    <a:pt x="3965" y="53"/>
                  </a:lnTo>
                  <a:lnTo>
                    <a:pt x="4004" y="75"/>
                  </a:lnTo>
                  <a:lnTo>
                    <a:pt x="4036" y="100"/>
                  </a:lnTo>
                  <a:lnTo>
                    <a:pt x="4064" y="129"/>
                  </a:lnTo>
                  <a:lnTo>
                    <a:pt x="4086" y="160"/>
                  </a:lnTo>
                  <a:lnTo>
                    <a:pt x="4103" y="194"/>
                  </a:lnTo>
                  <a:lnTo>
                    <a:pt x="4113" y="232"/>
                  </a:lnTo>
                  <a:lnTo>
                    <a:pt x="4117" y="271"/>
                  </a:lnTo>
                  <a:lnTo>
                    <a:pt x="4114" y="304"/>
                  </a:lnTo>
                  <a:lnTo>
                    <a:pt x="4105" y="334"/>
                  </a:lnTo>
                  <a:lnTo>
                    <a:pt x="4091" y="362"/>
                  </a:lnTo>
                  <a:lnTo>
                    <a:pt x="4074" y="387"/>
                  </a:lnTo>
                  <a:lnTo>
                    <a:pt x="4051" y="407"/>
                  </a:lnTo>
                  <a:lnTo>
                    <a:pt x="4025" y="423"/>
                  </a:lnTo>
                  <a:lnTo>
                    <a:pt x="3995" y="436"/>
                  </a:lnTo>
                  <a:lnTo>
                    <a:pt x="3961" y="443"/>
                  </a:lnTo>
                  <a:lnTo>
                    <a:pt x="3925" y="446"/>
                  </a:lnTo>
                  <a:lnTo>
                    <a:pt x="3891" y="444"/>
                  </a:lnTo>
                  <a:lnTo>
                    <a:pt x="3859" y="438"/>
                  </a:lnTo>
                  <a:lnTo>
                    <a:pt x="3826" y="428"/>
                  </a:lnTo>
                  <a:lnTo>
                    <a:pt x="3792" y="413"/>
                  </a:lnTo>
                  <a:lnTo>
                    <a:pt x="3757" y="394"/>
                  </a:lnTo>
                  <a:lnTo>
                    <a:pt x="3757" y="114"/>
                  </a:lnTo>
                  <a:lnTo>
                    <a:pt x="3711" y="125"/>
                  </a:lnTo>
                  <a:lnTo>
                    <a:pt x="3668" y="140"/>
                  </a:lnTo>
                  <a:lnTo>
                    <a:pt x="3631" y="162"/>
                  </a:lnTo>
                  <a:lnTo>
                    <a:pt x="3597" y="187"/>
                  </a:lnTo>
                  <a:lnTo>
                    <a:pt x="3568" y="218"/>
                  </a:lnTo>
                  <a:lnTo>
                    <a:pt x="3543" y="253"/>
                  </a:lnTo>
                  <a:lnTo>
                    <a:pt x="3523" y="294"/>
                  </a:lnTo>
                  <a:lnTo>
                    <a:pt x="3508" y="339"/>
                  </a:lnTo>
                  <a:lnTo>
                    <a:pt x="3497" y="391"/>
                  </a:lnTo>
                  <a:lnTo>
                    <a:pt x="3489" y="447"/>
                  </a:lnTo>
                  <a:lnTo>
                    <a:pt x="3487" y="507"/>
                  </a:lnTo>
                  <a:lnTo>
                    <a:pt x="3489" y="565"/>
                  </a:lnTo>
                  <a:lnTo>
                    <a:pt x="3497" y="617"/>
                  </a:lnTo>
                  <a:lnTo>
                    <a:pt x="3509" y="667"/>
                  </a:lnTo>
                  <a:lnTo>
                    <a:pt x="3526" y="712"/>
                  </a:lnTo>
                  <a:lnTo>
                    <a:pt x="3547" y="753"/>
                  </a:lnTo>
                  <a:lnTo>
                    <a:pt x="3571" y="790"/>
                  </a:lnTo>
                  <a:lnTo>
                    <a:pt x="3600" y="821"/>
                  </a:lnTo>
                  <a:lnTo>
                    <a:pt x="3632" y="847"/>
                  </a:lnTo>
                  <a:lnTo>
                    <a:pt x="3668" y="869"/>
                  </a:lnTo>
                  <a:lnTo>
                    <a:pt x="3707" y="885"/>
                  </a:lnTo>
                  <a:lnTo>
                    <a:pt x="3750" y="894"/>
                  </a:lnTo>
                  <a:lnTo>
                    <a:pt x="3795" y="897"/>
                  </a:lnTo>
                  <a:lnTo>
                    <a:pt x="3821" y="896"/>
                  </a:lnTo>
                  <a:lnTo>
                    <a:pt x="3847" y="894"/>
                  </a:lnTo>
                  <a:lnTo>
                    <a:pt x="3874" y="889"/>
                  </a:lnTo>
                  <a:lnTo>
                    <a:pt x="3901" y="881"/>
                  </a:lnTo>
                  <a:lnTo>
                    <a:pt x="3931" y="872"/>
                  </a:lnTo>
                  <a:lnTo>
                    <a:pt x="3964" y="861"/>
                  </a:lnTo>
                  <a:lnTo>
                    <a:pt x="3999" y="846"/>
                  </a:lnTo>
                  <a:lnTo>
                    <a:pt x="4036" y="830"/>
                  </a:lnTo>
                  <a:lnTo>
                    <a:pt x="4079" y="810"/>
                  </a:lnTo>
                  <a:lnTo>
                    <a:pt x="4127" y="787"/>
                  </a:lnTo>
                  <a:lnTo>
                    <a:pt x="4127" y="976"/>
                  </a:lnTo>
                  <a:lnTo>
                    <a:pt x="4069" y="1001"/>
                  </a:lnTo>
                  <a:lnTo>
                    <a:pt x="4016" y="1024"/>
                  </a:lnTo>
                  <a:lnTo>
                    <a:pt x="3966" y="1041"/>
                  </a:lnTo>
                  <a:lnTo>
                    <a:pt x="3919" y="1058"/>
                  </a:lnTo>
                  <a:lnTo>
                    <a:pt x="3874" y="1070"/>
                  </a:lnTo>
                  <a:lnTo>
                    <a:pt x="3830" y="1080"/>
                  </a:lnTo>
                  <a:lnTo>
                    <a:pt x="3786" y="1086"/>
                  </a:lnTo>
                  <a:lnTo>
                    <a:pt x="3742" y="1091"/>
                  </a:lnTo>
                  <a:lnTo>
                    <a:pt x="3697" y="1094"/>
                  </a:lnTo>
                  <a:lnTo>
                    <a:pt x="3651" y="1095"/>
                  </a:lnTo>
                  <a:lnTo>
                    <a:pt x="3588" y="1093"/>
                  </a:lnTo>
                  <a:lnTo>
                    <a:pt x="3530" y="1086"/>
                  </a:lnTo>
                  <a:lnTo>
                    <a:pt x="3476" y="1075"/>
                  </a:lnTo>
                  <a:lnTo>
                    <a:pt x="3426" y="1060"/>
                  </a:lnTo>
                  <a:lnTo>
                    <a:pt x="3378" y="1039"/>
                  </a:lnTo>
                  <a:lnTo>
                    <a:pt x="3334" y="1014"/>
                  </a:lnTo>
                  <a:lnTo>
                    <a:pt x="3294" y="984"/>
                  </a:lnTo>
                  <a:lnTo>
                    <a:pt x="3255" y="947"/>
                  </a:lnTo>
                  <a:lnTo>
                    <a:pt x="3219" y="907"/>
                  </a:lnTo>
                  <a:lnTo>
                    <a:pt x="3188" y="865"/>
                  </a:lnTo>
                  <a:lnTo>
                    <a:pt x="3162" y="820"/>
                  </a:lnTo>
                  <a:lnTo>
                    <a:pt x="3140" y="772"/>
                  </a:lnTo>
                  <a:lnTo>
                    <a:pt x="3124" y="722"/>
                  </a:lnTo>
                  <a:lnTo>
                    <a:pt x="3111" y="670"/>
                  </a:lnTo>
                  <a:lnTo>
                    <a:pt x="3104" y="616"/>
                  </a:lnTo>
                  <a:lnTo>
                    <a:pt x="3101" y="561"/>
                  </a:lnTo>
                  <a:lnTo>
                    <a:pt x="3105" y="494"/>
                  </a:lnTo>
                  <a:lnTo>
                    <a:pt x="3115" y="433"/>
                  </a:lnTo>
                  <a:lnTo>
                    <a:pt x="3130" y="373"/>
                  </a:lnTo>
                  <a:lnTo>
                    <a:pt x="3153" y="318"/>
                  </a:lnTo>
                  <a:lnTo>
                    <a:pt x="3179" y="267"/>
                  </a:lnTo>
                  <a:lnTo>
                    <a:pt x="3213" y="219"/>
                  </a:lnTo>
                  <a:lnTo>
                    <a:pt x="3250" y="175"/>
                  </a:lnTo>
                  <a:lnTo>
                    <a:pt x="3293" y="135"/>
                  </a:lnTo>
                  <a:lnTo>
                    <a:pt x="3341" y="102"/>
                  </a:lnTo>
                  <a:lnTo>
                    <a:pt x="3392" y="72"/>
                  </a:lnTo>
                  <a:lnTo>
                    <a:pt x="3448" y="47"/>
                  </a:lnTo>
                  <a:lnTo>
                    <a:pt x="3508" y="27"/>
                  </a:lnTo>
                  <a:lnTo>
                    <a:pt x="3573" y="12"/>
                  </a:lnTo>
                  <a:lnTo>
                    <a:pt x="3640" y="3"/>
                  </a:lnTo>
                  <a:lnTo>
                    <a:pt x="3711" y="0"/>
                  </a:lnTo>
                  <a:close/>
                  <a:moveTo>
                    <a:pt x="2910" y="0"/>
                  </a:moveTo>
                  <a:lnTo>
                    <a:pt x="2948" y="4"/>
                  </a:lnTo>
                  <a:lnTo>
                    <a:pt x="2983" y="14"/>
                  </a:lnTo>
                  <a:lnTo>
                    <a:pt x="3014" y="30"/>
                  </a:lnTo>
                  <a:lnTo>
                    <a:pt x="3040" y="52"/>
                  </a:lnTo>
                  <a:lnTo>
                    <a:pt x="3063" y="78"/>
                  </a:lnTo>
                  <a:lnTo>
                    <a:pt x="3079" y="109"/>
                  </a:lnTo>
                  <a:lnTo>
                    <a:pt x="3089" y="142"/>
                  </a:lnTo>
                  <a:lnTo>
                    <a:pt x="3093" y="178"/>
                  </a:lnTo>
                  <a:lnTo>
                    <a:pt x="3091" y="203"/>
                  </a:lnTo>
                  <a:lnTo>
                    <a:pt x="3088" y="227"/>
                  </a:lnTo>
                  <a:lnTo>
                    <a:pt x="3081" y="252"/>
                  </a:lnTo>
                  <a:lnTo>
                    <a:pt x="3071" y="277"/>
                  </a:lnTo>
                  <a:lnTo>
                    <a:pt x="3060" y="303"/>
                  </a:lnTo>
                  <a:lnTo>
                    <a:pt x="3044" y="331"/>
                  </a:lnTo>
                  <a:lnTo>
                    <a:pt x="3025" y="361"/>
                  </a:lnTo>
                  <a:lnTo>
                    <a:pt x="3004" y="393"/>
                  </a:lnTo>
                  <a:lnTo>
                    <a:pt x="2978" y="429"/>
                  </a:lnTo>
                  <a:lnTo>
                    <a:pt x="2948" y="468"/>
                  </a:lnTo>
                  <a:lnTo>
                    <a:pt x="2914" y="512"/>
                  </a:lnTo>
                  <a:lnTo>
                    <a:pt x="2876" y="561"/>
                  </a:lnTo>
                  <a:lnTo>
                    <a:pt x="2472" y="1078"/>
                  </a:lnTo>
                  <a:lnTo>
                    <a:pt x="2182" y="1078"/>
                  </a:lnTo>
                  <a:lnTo>
                    <a:pt x="2182" y="424"/>
                  </a:lnTo>
                  <a:lnTo>
                    <a:pt x="1784" y="1078"/>
                  </a:lnTo>
                  <a:lnTo>
                    <a:pt x="1518" y="1078"/>
                  </a:lnTo>
                  <a:lnTo>
                    <a:pt x="1518" y="234"/>
                  </a:lnTo>
                  <a:lnTo>
                    <a:pt x="1313" y="214"/>
                  </a:lnTo>
                  <a:lnTo>
                    <a:pt x="1313" y="118"/>
                  </a:lnTo>
                  <a:lnTo>
                    <a:pt x="1690" y="25"/>
                  </a:lnTo>
                  <a:lnTo>
                    <a:pt x="1832" y="25"/>
                  </a:lnTo>
                  <a:lnTo>
                    <a:pt x="1832" y="713"/>
                  </a:lnTo>
                  <a:lnTo>
                    <a:pt x="2247" y="25"/>
                  </a:lnTo>
                  <a:lnTo>
                    <a:pt x="2497" y="25"/>
                  </a:lnTo>
                  <a:lnTo>
                    <a:pt x="2497" y="822"/>
                  </a:lnTo>
                  <a:lnTo>
                    <a:pt x="2759" y="473"/>
                  </a:lnTo>
                  <a:lnTo>
                    <a:pt x="2759" y="62"/>
                  </a:lnTo>
                  <a:lnTo>
                    <a:pt x="2779" y="44"/>
                  </a:lnTo>
                  <a:lnTo>
                    <a:pt x="2806" y="27"/>
                  </a:lnTo>
                  <a:lnTo>
                    <a:pt x="2837" y="13"/>
                  </a:lnTo>
                  <a:lnTo>
                    <a:pt x="2872" y="4"/>
                  </a:lnTo>
                  <a:lnTo>
                    <a:pt x="291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noProof="0"/>
            </a:p>
          </p:txBody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mpty no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 userDrawn="1"/>
        </p:nvSpPr>
        <p:spPr>
          <a:xfrm>
            <a:off x="6629400" y="6019800"/>
            <a:ext cx="1981200" cy="2286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0" marR="0" indent="-27432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buClrTx/>
              <a:buSzTx/>
              <a:buFontTx/>
              <a:buNone/>
              <a:tabLst/>
              <a:defRPr/>
            </a:pPr>
            <a:r>
              <a:rPr lang="hu-HU" sz="900" dirty="0" smtClean="0">
                <a:solidFill>
                  <a:srgbClr val="000000"/>
                </a:solidFill>
                <a:latin typeface="Georgia"/>
                <a:cs typeface="Arial" pitchFamily="34" charset="0"/>
              </a:rPr>
              <a:t>Réti, Antall és Társai </a:t>
            </a:r>
            <a:r>
              <a:rPr lang="hu-HU" sz="900" dirty="0" err="1" smtClean="0">
                <a:solidFill>
                  <a:srgbClr val="000000"/>
                </a:solidFill>
                <a:latin typeface="Georgia"/>
                <a:cs typeface="Arial" pitchFamily="34" charset="0"/>
              </a:rPr>
              <a:t>PwC</a:t>
            </a:r>
            <a:r>
              <a:rPr lang="hu-HU" sz="900" dirty="0" smtClean="0">
                <a:solidFill>
                  <a:srgbClr val="000000"/>
                </a:solidFill>
                <a:latin typeface="Georgia"/>
                <a:cs typeface="Arial" pitchFamily="34" charset="0"/>
              </a:rPr>
              <a:t> </a:t>
            </a:r>
            <a:r>
              <a:rPr lang="hu-HU" sz="900" dirty="0" err="1" smtClean="0">
                <a:solidFill>
                  <a:srgbClr val="000000"/>
                </a:solidFill>
                <a:latin typeface="Georgia"/>
                <a:cs typeface="Arial" pitchFamily="34" charset="0"/>
              </a:rPr>
              <a:t>Legal</a:t>
            </a:r>
            <a:endParaRPr lang="hu-HU" sz="900" dirty="0" smtClean="0">
              <a:solidFill>
                <a:srgbClr val="000000"/>
              </a:solidFill>
              <a:latin typeface="Georgia"/>
              <a:cs typeface="Arial" pitchFamily="34" charset="0"/>
            </a:endParaRPr>
          </a:p>
          <a:p>
            <a:pPr indent="-274320">
              <a:spcAft>
                <a:spcPts val="900"/>
              </a:spcAft>
            </a:pPr>
            <a:endParaRPr lang="hu-HU" sz="2000" dirty="0" err="1" smtClean="0"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p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6324600"/>
            <a:ext cx="5257800" cy="152400"/>
          </a:xfrm>
          <a:prstGeom prst="rect">
            <a:avLst/>
          </a:prstGeom>
        </p:spPr>
        <p:txBody>
          <a:bodyPr vert="horz" lIns="0" tIns="0" rIns="0" bIns="0" anchor="b" anchorCtr="0">
            <a:noAutofit/>
          </a:bodyPr>
          <a:lstStyle>
            <a:lvl1pPr algn="l">
              <a:defRPr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hu-HU" smtClean="0"/>
              <a:t>Réti, Antall és Társai Pwc Legal</a:t>
            </a:r>
            <a:endParaRPr lang="hu-H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86600" y="6477000"/>
            <a:ext cx="1527048" cy="15240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r">
              <a:defRPr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9EBD5762-3BDC-484D-9503-7EA6D5A9A8CE}" type="slidenum">
              <a:rPr lang="hu-HU" smtClean="0"/>
              <a:pPr/>
              <a:t>‹#›</a:t>
            </a:fld>
            <a:endParaRPr lang="hu-HU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7086600" y="6324600"/>
            <a:ext cx="1524000" cy="15240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r">
              <a:defRPr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hu-HU" dirty="0" smtClean="0"/>
              <a:t>2016.09.29.</a:t>
            </a:r>
            <a:endParaRPr lang="hu-HU" dirty="0"/>
          </a:p>
        </p:txBody>
      </p:sp>
      <p:sp>
        <p:nvSpPr>
          <p:cNvPr id="7" name="PwCFirm"/>
          <p:cNvSpPr txBox="1"/>
          <p:nvPr userDrawn="1"/>
        </p:nvSpPr>
        <p:spPr>
          <a:xfrm>
            <a:off x="533400" y="6477000"/>
            <a:ext cx="2590800" cy="152401"/>
          </a:xfrm>
          <a:prstGeom prst="rect">
            <a:avLst/>
          </a:prstGeom>
          <a:noFill/>
        </p:spPr>
        <p:txBody>
          <a:bodyPr vert="horz" wrap="square" lIns="0" tIns="0" rIns="0" bIns="0" rtlCol="0" anchor="t" anchorCtr="0">
            <a:noAutofit/>
          </a:bodyPr>
          <a:lstStyle/>
          <a:p>
            <a:r>
              <a:rPr lang="hu-HU" sz="1000" noProof="0" dirty="0" err="1" smtClean="0">
                <a:latin typeface="Arial" pitchFamily="34" charset="0"/>
                <a:cs typeface="Arial" pitchFamily="34" charset="0"/>
              </a:rPr>
              <a:t>PwC</a:t>
            </a:r>
            <a:endParaRPr lang="hu-HU" sz="1000" noProof="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ey poi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85800"/>
            <a:ext cx="8077200" cy="914400"/>
          </a:xfrm>
        </p:spPr>
        <p:txBody>
          <a:bodyPr/>
          <a:lstStyle>
            <a:lvl1pPr>
              <a:lnSpc>
                <a:spcPct val="100000"/>
              </a:lnSpc>
              <a:defRPr baseline="0">
                <a:solidFill>
                  <a:schemeClr val="tx1"/>
                </a:solidFill>
              </a:defRPr>
            </a:lvl1pPr>
          </a:lstStyle>
          <a:p>
            <a:r>
              <a:rPr lang="hu-HU" noProof="0" dirty="0" err="1" smtClean="0"/>
              <a:t>Click</a:t>
            </a:r>
            <a:r>
              <a:rPr lang="hu-HU" noProof="0" dirty="0" smtClean="0"/>
              <a:t> </a:t>
            </a:r>
            <a:r>
              <a:rPr lang="hu-HU" noProof="0" dirty="0" err="1" smtClean="0"/>
              <a:t>to</a:t>
            </a:r>
            <a:r>
              <a:rPr lang="hu-HU" noProof="0" dirty="0" smtClean="0"/>
              <a:t> </a:t>
            </a:r>
            <a:r>
              <a:rPr lang="hu-HU" noProof="0" dirty="0" err="1" smtClean="0"/>
              <a:t>edit</a:t>
            </a:r>
            <a:r>
              <a:rPr lang="hu-HU" noProof="0" dirty="0" smtClean="0"/>
              <a:t> Master </a:t>
            </a:r>
            <a:r>
              <a:rPr lang="hu-HU" noProof="0" dirty="0" err="1" smtClean="0"/>
              <a:t>title</a:t>
            </a:r>
            <a:r>
              <a:rPr lang="hu-HU" noProof="0" dirty="0" smtClean="0"/>
              <a:t> </a:t>
            </a:r>
            <a:r>
              <a:rPr lang="hu-HU" noProof="0" dirty="0" err="1" smtClean="0"/>
              <a:t>style</a:t>
            </a:r>
            <a:endParaRPr lang="hu-HU" noProof="0" dirty="0"/>
          </a:p>
        </p:txBody>
      </p:sp>
      <p:cxnSp>
        <p:nvCxnSpPr>
          <p:cNvPr id="11" name="Shape 10"/>
          <p:cNvCxnSpPr/>
          <p:nvPr/>
        </p:nvCxnSpPr>
        <p:spPr>
          <a:xfrm rot="5400000" flipH="1" flipV="1">
            <a:off x="4419601" y="-3429000"/>
            <a:ext cx="152399" cy="8229600"/>
          </a:xfrm>
          <a:prstGeom prst="bentConnector2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6324600"/>
            <a:ext cx="5257800" cy="152400"/>
          </a:xfrm>
          <a:prstGeom prst="rect">
            <a:avLst/>
          </a:prstGeom>
        </p:spPr>
        <p:txBody>
          <a:bodyPr vert="horz" lIns="0" tIns="0" rIns="0" bIns="0" anchor="b" anchorCtr="0">
            <a:noAutofit/>
          </a:bodyPr>
          <a:lstStyle>
            <a:lvl1pPr algn="l">
              <a:defRPr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hu-HU" smtClean="0"/>
              <a:t>Réti, Antall és Társai Pwc Legal</a:t>
            </a:r>
            <a:endParaRPr lang="hu-HU" dirty="0"/>
          </a:p>
        </p:txBody>
      </p:sp>
      <p:sp>
        <p:nvSpPr>
          <p:cNvPr id="15" name="Content Placeholder 26"/>
          <p:cNvSpPr>
            <a:spLocks noGrp="1"/>
          </p:cNvSpPr>
          <p:nvPr>
            <p:ph sz="quarter" idx="15"/>
          </p:nvPr>
        </p:nvSpPr>
        <p:spPr>
          <a:xfrm>
            <a:off x="533400" y="1752600"/>
            <a:ext cx="8077200" cy="4419600"/>
          </a:xfrm>
        </p:spPr>
        <p:txBody>
          <a:bodyPr/>
          <a:lstStyle>
            <a:lvl1pPr>
              <a:defRPr sz="3200" baseline="0">
                <a:solidFill>
                  <a:schemeClr val="tx2"/>
                </a:solidFill>
              </a:defRPr>
            </a:lvl1pPr>
            <a:lvl2pPr>
              <a:buClr>
                <a:schemeClr val="tx2"/>
              </a:buClr>
              <a:defRPr sz="3200">
                <a:solidFill>
                  <a:schemeClr val="tx2"/>
                </a:solidFill>
              </a:defRPr>
            </a:lvl2pPr>
            <a:lvl3pPr>
              <a:buClr>
                <a:schemeClr val="tx2"/>
              </a:buClr>
              <a:defRPr sz="3200">
                <a:solidFill>
                  <a:schemeClr val="tx2"/>
                </a:solidFill>
              </a:defRPr>
            </a:lvl3pPr>
            <a:lvl4pPr>
              <a:buClr>
                <a:schemeClr val="tx2"/>
              </a:buClr>
              <a:defRPr sz="3200">
                <a:solidFill>
                  <a:schemeClr val="tx2"/>
                </a:solidFill>
              </a:defRPr>
            </a:lvl4pPr>
            <a:lvl5pPr>
              <a:buClr>
                <a:schemeClr val="tx2"/>
              </a:buClr>
              <a:defRPr sz="3200">
                <a:solidFill>
                  <a:schemeClr val="tx2"/>
                </a:solidFill>
              </a:defRPr>
            </a:lvl5pPr>
            <a:lvl6pPr>
              <a:buClr>
                <a:schemeClr val="tx2"/>
              </a:buClr>
              <a:defRPr sz="3200" baseline="0">
                <a:solidFill>
                  <a:schemeClr val="tx2"/>
                </a:solidFill>
              </a:defRPr>
            </a:lvl6pPr>
            <a:lvl7pPr>
              <a:buClr>
                <a:schemeClr val="tx2"/>
              </a:buClr>
              <a:buAutoNum type="alphaLcPeriod"/>
              <a:defRPr sz="3200" baseline="0">
                <a:solidFill>
                  <a:schemeClr val="tx2"/>
                </a:solidFill>
              </a:defRPr>
            </a:lvl7pPr>
            <a:lvl8pPr>
              <a:buClr>
                <a:schemeClr val="tx2"/>
              </a:buClr>
              <a:buNone/>
              <a:defRPr sz="3200">
                <a:solidFill>
                  <a:schemeClr val="tx2"/>
                </a:solidFill>
              </a:defRPr>
            </a:lvl8pPr>
            <a:lvl9pPr>
              <a:defRPr sz="3200"/>
            </a:lvl9pPr>
          </a:lstStyle>
          <a:p>
            <a:pPr lvl="0"/>
            <a:r>
              <a:rPr lang="hu-HU" noProof="0" dirty="0" err="1" smtClean="0"/>
              <a:t>Click</a:t>
            </a:r>
            <a:r>
              <a:rPr lang="hu-HU" noProof="0" dirty="0" smtClean="0"/>
              <a:t> </a:t>
            </a:r>
            <a:r>
              <a:rPr lang="hu-HU" noProof="0" dirty="0" err="1" smtClean="0"/>
              <a:t>to</a:t>
            </a:r>
            <a:r>
              <a:rPr lang="hu-HU" noProof="0" dirty="0" smtClean="0"/>
              <a:t> </a:t>
            </a:r>
            <a:r>
              <a:rPr lang="hu-HU" noProof="0" dirty="0" err="1" smtClean="0"/>
              <a:t>edit</a:t>
            </a:r>
            <a:r>
              <a:rPr lang="hu-HU" noProof="0" dirty="0" smtClean="0"/>
              <a:t> Master text </a:t>
            </a:r>
            <a:r>
              <a:rPr lang="hu-HU" noProof="0" dirty="0" err="1" smtClean="0"/>
              <a:t>styles</a:t>
            </a:r>
            <a:endParaRPr lang="hu-HU" noProof="0" dirty="0" smtClean="0"/>
          </a:p>
          <a:p>
            <a:pPr lvl="1"/>
            <a:r>
              <a:rPr lang="hu-HU" noProof="0" dirty="0" err="1" smtClean="0"/>
              <a:t>Second</a:t>
            </a:r>
            <a:r>
              <a:rPr lang="hu-HU" noProof="0" dirty="0" smtClean="0"/>
              <a:t> </a:t>
            </a:r>
            <a:r>
              <a:rPr lang="hu-HU" noProof="0" dirty="0" err="1" smtClean="0"/>
              <a:t>level</a:t>
            </a:r>
            <a:endParaRPr lang="hu-HU" noProof="0" dirty="0" smtClean="0"/>
          </a:p>
          <a:p>
            <a:pPr lvl="2"/>
            <a:r>
              <a:rPr lang="hu-HU" noProof="0" dirty="0" err="1" smtClean="0"/>
              <a:t>Third</a:t>
            </a:r>
            <a:r>
              <a:rPr lang="hu-HU" noProof="0" dirty="0" smtClean="0"/>
              <a:t> </a:t>
            </a:r>
            <a:r>
              <a:rPr lang="hu-HU" noProof="0" dirty="0" err="1" smtClean="0"/>
              <a:t>level</a:t>
            </a:r>
            <a:endParaRPr lang="hu-HU" noProof="0" dirty="0" smtClean="0"/>
          </a:p>
          <a:p>
            <a:pPr lvl="3"/>
            <a:r>
              <a:rPr lang="hu-HU" noProof="0" dirty="0" err="1" smtClean="0"/>
              <a:t>Fourth</a:t>
            </a:r>
            <a:r>
              <a:rPr lang="hu-HU" noProof="0" dirty="0" smtClean="0"/>
              <a:t> </a:t>
            </a:r>
            <a:r>
              <a:rPr lang="hu-HU" noProof="0" dirty="0" err="1" smtClean="0"/>
              <a:t>level</a:t>
            </a:r>
            <a:endParaRPr lang="hu-HU" noProof="0" dirty="0" smtClean="0"/>
          </a:p>
          <a:p>
            <a:pPr lvl="4"/>
            <a:r>
              <a:rPr lang="hu-HU" noProof="0" dirty="0" err="1" smtClean="0"/>
              <a:t>Fifth</a:t>
            </a:r>
            <a:r>
              <a:rPr lang="hu-HU" noProof="0" dirty="0" smtClean="0"/>
              <a:t> </a:t>
            </a:r>
            <a:r>
              <a:rPr lang="hu-HU" noProof="0" dirty="0" err="1" smtClean="0"/>
              <a:t>level</a:t>
            </a:r>
            <a:endParaRPr lang="hu-HU" noProof="0" dirty="0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86600" y="6477000"/>
            <a:ext cx="1527048" cy="15240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r">
              <a:defRPr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9EBD5762-3BDC-484D-9503-7EA6D5A9A8CE}" type="slidenum">
              <a:rPr lang="hu-HU" smtClean="0"/>
              <a:pPr/>
              <a:t>‹#›</a:t>
            </a:fld>
            <a:endParaRPr lang="hu-HU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2"/>
          </p:nvPr>
        </p:nvSpPr>
        <p:spPr>
          <a:xfrm>
            <a:off x="7086600" y="6324600"/>
            <a:ext cx="1524000" cy="15240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r">
              <a:defRPr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70C55642-2761-48C6-89D3-D91E29AA2A13}" type="datetime1">
              <a:rPr lang="hu-HU" smtClean="0"/>
              <a:t>2016.09.28</a:t>
            </a:fld>
            <a:endParaRPr lang="hu-HU" dirty="0"/>
          </a:p>
        </p:txBody>
      </p:sp>
      <p:sp>
        <p:nvSpPr>
          <p:cNvPr id="9" name="PwCFirm"/>
          <p:cNvSpPr txBox="1"/>
          <p:nvPr userDrawn="1"/>
        </p:nvSpPr>
        <p:spPr>
          <a:xfrm>
            <a:off x="533400" y="6477000"/>
            <a:ext cx="2590800" cy="152401"/>
          </a:xfrm>
          <a:prstGeom prst="rect">
            <a:avLst/>
          </a:prstGeom>
          <a:noFill/>
        </p:spPr>
        <p:txBody>
          <a:bodyPr vert="horz" wrap="square" lIns="0" tIns="0" rIns="0" bIns="0" rtlCol="0" anchor="t" anchorCtr="0">
            <a:noAutofit/>
          </a:bodyPr>
          <a:lstStyle/>
          <a:p>
            <a:r>
              <a:rPr lang="hu-HU" sz="1000" noProof="0" dirty="0" err="1" smtClean="0">
                <a:latin typeface="Arial" pitchFamily="34" charset="0"/>
                <a:cs typeface="Arial" pitchFamily="34" charset="0"/>
              </a:rPr>
              <a:t>PwC</a:t>
            </a:r>
            <a:endParaRPr lang="hu-HU" sz="1000" noProof="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Key point: Colour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85800"/>
            <a:ext cx="8077200" cy="914400"/>
          </a:xfrm>
        </p:spPr>
        <p:txBody>
          <a:bodyPr/>
          <a:lstStyle>
            <a:lvl1pPr>
              <a:lnSpc>
                <a:spcPct val="100000"/>
              </a:lnSpc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hu-HU" noProof="0" dirty="0" err="1" smtClean="0"/>
              <a:t>Click</a:t>
            </a:r>
            <a:r>
              <a:rPr lang="hu-HU" noProof="0" dirty="0" smtClean="0"/>
              <a:t> </a:t>
            </a:r>
            <a:r>
              <a:rPr lang="hu-HU" noProof="0" dirty="0" err="1" smtClean="0"/>
              <a:t>to</a:t>
            </a:r>
            <a:r>
              <a:rPr lang="hu-HU" noProof="0" dirty="0" smtClean="0"/>
              <a:t> </a:t>
            </a:r>
            <a:r>
              <a:rPr lang="hu-HU" noProof="0" dirty="0" err="1" smtClean="0"/>
              <a:t>edit</a:t>
            </a:r>
            <a:r>
              <a:rPr lang="hu-HU" noProof="0" dirty="0" smtClean="0"/>
              <a:t> Master </a:t>
            </a:r>
            <a:r>
              <a:rPr lang="hu-HU" noProof="0" dirty="0" err="1" smtClean="0"/>
              <a:t>title</a:t>
            </a:r>
            <a:r>
              <a:rPr lang="hu-HU" noProof="0" dirty="0" smtClean="0"/>
              <a:t> </a:t>
            </a:r>
            <a:r>
              <a:rPr lang="hu-HU" noProof="0" dirty="0" err="1" smtClean="0"/>
              <a:t>style</a:t>
            </a:r>
            <a:endParaRPr lang="hu-HU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752600"/>
            <a:ext cx="8077200" cy="4419600"/>
          </a:xfrm>
        </p:spPr>
        <p:txBody>
          <a:bodyPr>
            <a:noAutofit/>
          </a:bodyPr>
          <a:lstStyle>
            <a:lvl1pPr>
              <a:lnSpc>
                <a:spcPts val="3600"/>
              </a:lnSpc>
              <a:spcBef>
                <a:spcPts val="0"/>
              </a:spcBef>
              <a:spcAft>
                <a:spcPts val="600"/>
              </a:spcAft>
              <a:defRPr sz="3200" baseline="0">
                <a:solidFill>
                  <a:schemeClr val="bg1"/>
                </a:solidFill>
              </a:defRPr>
            </a:lvl1pPr>
            <a:lvl2pPr marL="444500" indent="-263525">
              <a:lnSpc>
                <a:spcPts val="3600"/>
              </a:lnSpc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  <a:defRPr sz="3200">
                <a:solidFill>
                  <a:schemeClr val="bg1"/>
                </a:solidFill>
              </a:defRPr>
            </a:lvl2pPr>
            <a:lvl3pPr marL="714375" indent="-266700">
              <a:lnSpc>
                <a:spcPts val="3600"/>
              </a:lnSpc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  <a:defRPr sz="3200">
                <a:solidFill>
                  <a:schemeClr val="bg1"/>
                </a:solidFill>
              </a:defRPr>
            </a:lvl3pPr>
            <a:lvl4pPr marL="984250" indent="-266700">
              <a:lnSpc>
                <a:spcPts val="3600"/>
              </a:lnSpc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  <a:defRPr sz="3200">
                <a:solidFill>
                  <a:schemeClr val="bg1"/>
                </a:solidFill>
              </a:defRPr>
            </a:lvl4pPr>
            <a:lvl5pPr marL="1341438" indent="-266700">
              <a:lnSpc>
                <a:spcPts val="3600"/>
              </a:lnSpc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  <a:defRPr sz="3200">
                <a:solidFill>
                  <a:schemeClr val="bg1"/>
                </a:solidFill>
              </a:defRPr>
            </a:lvl5pPr>
            <a:lvl6pPr marL="1611313" indent="-271463">
              <a:lnSpc>
                <a:spcPts val="3600"/>
              </a:lnSpc>
              <a:spcBef>
                <a:spcPts val="0"/>
              </a:spcBef>
              <a:spcAft>
                <a:spcPts val="60"/>
              </a:spcAft>
              <a:buClr>
                <a:schemeClr val="bg1"/>
              </a:buClr>
              <a:buFont typeface="Arial" pitchFamily="34" charset="0"/>
              <a:buNone/>
              <a:defRPr sz="2800">
                <a:solidFill>
                  <a:schemeClr val="bg1"/>
                </a:solidFill>
              </a:defRPr>
            </a:lvl6pPr>
            <a:lvl7pPr>
              <a:defRPr sz="2800">
                <a:solidFill>
                  <a:schemeClr val="bg1"/>
                </a:solidFill>
              </a:defRPr>
            </a:lvl7pPr>
            <a:lvl8pPr>
              <a:lnSpc>
                <a:spcPts val="3600"/>
              </a:lnSpc>
              <a:defRPr sz="2800">
                <a:solidFill>
                  <a:schemeClr val="bg1"/>
                </a:solidFill>
              </a:defRPr>
            </a:lvl8pPr>
            <a:lvl9pPr>
              <a:defRPr sz="2800">
                <a:solidFill>
                  <a:schemeClr val="bg1"/>
                </a:solidFill>
              </a:defRPr>
            </a:lvl9pPr>
          </a:lstStyle>
          <a:p>
            <a:pPr lvl="0"/>
            <a:r>
              <a:rPr lang="hu-HU" noProof="0" dirty="0" err="1" smtClean="0"/>
              <a:t>Click</a:t>
            </a:r>
            <a:r>
              <a:rPr lang="hu-HU" noProof="0" dirty="0" smtClean="0"/>
              <a:t> </a:t>
            </a:r>
            <a:r>
              <a:rPr lang="hu-HU" noProof="0" dirty="0" err="1" smtClean="0"/>
              <a:t>to</a:t>
            </a:r>
            <a:r>
              <a:rPr lang="hu-HU" noProof="0" dirty="0" smtClean="0"/>
              <a:t> </a:t>
            </a:r>
            <a:r>
              <a:rPr lang="hu-HU" noProof="0" dirty="0" err="1" smtClean="0"/>
              <a:t>edit</a:t>
            </a:r>
            <a:r>
              <a:rPr lang="hu-HU" noProof="0" dirty="0" smtClean="0"/>
              <a:t> Master text </a:t>
            </a:r>
            <a:r>
              <a:rPr lang="hu-HU" noProof="0" dirty="0" err="1" smtClean="0"/>
              <a:t>styles</a:t>
            </a:r>
            <a:endParaRPr lang="hu-HU" noProof="0" dirty="0" smtClean="0"/>
          </a:p>
          <a:p>
            <a:pPr lvl="1"/>
            <a:r>
              <a:rPr lang="hu-HU" noProof="0" dirty="0" err="1" smtClean="0"/>
              <a:t>Second</a:t>
            </a:r>
            <a:r>
              <a:rPr lang="hu-HU" noProof="0" dirty="0" smtClean="0"/>
              <a:t> </a:t>
            </a:r>
            <a:r>
              <a:rPr lang="hu-HU" noProof="0" dirty="0" err="1" smtClean="0"/>
              <a:t>level</a:t>
            </a:r>
            <a:endParaRPr lang="hu-HU" noProof="0" dirty="0" smtClean="0"/>
          </a:p>
          <a:p>
            <a:pPr lvl="2"/>
            <a:r>
              <a:rPr lang="hu-HU" noProof="0" dirty="0" err="1" smtClean="0"/>
              <a:t>Third</a:t>
            </a:r>
            <a:r>
              <a:rPr lang="hu-HU" noProof="0" dirty="0" smtClean="0"/>
              <a:t> </a:t>
            </a:r>
            <a:r>
              <a:rPr lang="hu-HU" noProof="0" dirty="0" err="1" smtClean="0"/>
              <a:t>level</a:t>
            </a:r>
            <a:endParaRPr lang="hu-HU" noProof="0" dirty="0" smtClean="0"/>
          </a:p>
          <a:p>
            <a:pPr lvl="3"/>
            <a:r>
              <a:rPr lang="hu-HU" noProof="0" dirty="0" err="1" smtClean="0"/>
              <a:t>Fourth</a:t>
            </a:r>
            <a:r>
              <a:rPr lang="hu-HU" noProof="0" dirty="0" smtClean="0"/>
              <a:t> </a:t>
            </a:r>
            <a:r>
              <a:rPr lang="hu-HU" noProof="0" dirty="0" err="1" smtClean="0"/>
              <a:t>level</a:t>
            </a:r>
            <a:endParaRPr lang="hu-HU" noProof="0" dirty="0" smtClean="0"/>
          </a:p>
          <a:p>
            <a:pPr lvl="4"/>
            <a:r>
              <a:rPr lang="hu-HU" noProof="0" dirty="0" err="1" smtClean="0"/>
              <a:t>Fifth</a:t>
            </a:r>
            <a:r>
              <a:rPr lang="hu-HU" noProof="0" dirty="0" smtClean="0"/>
              <a:t> </a:t>
            </a:r>
            <a:r>
              <a:rPr lang="hu-HU" noProof="0" dirty="0" err="1" smtClean="0"/>
              <a:t>level</a:t>
            </a:r>
            <a:endParaRPr lang="hu-HU" noProof="0" dirty="0" smtClean="0"/>
          </a:p>
        </p:txBody>
      </p:sp>
      <p:sp>
        <p:nvSpPr>
          <p:cNvPr id="2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6324600"/>
            <a:ext cx="5257800" cy="152400"/>
          </a:xfrm>
          <a:prstGeom prst="rect">
            <a:avLst/>
          </a:prstGeom>
        </p:spPr>
        <p:txBody>
          <a:bodyPr vert="horz" lIns="0" tIns="0" rIns="0" bIns="0" anchor="b" anchorCtr="0">
            <a:noAutofit/>
          </a:bodyPr>
          <a:lstStyle>
            <a:lvl1pPr algn="l"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hu-HU" smtClean="0"/>
              <a:t>Réti, Antall és Társai Pwc Legal</a:t>
            </a:r>
            <a:endParaRPr lang="hu-HU" dirty="0"/>
          </a:p>
        </p:txBody>
      </p:sp>
      <p:cxnSp>
        <p:nvCxnSpPr>
          <p:cNvPr id="11" name="Shape 10"/>
          <p:cNvCxnSpPr/>
          <p:nvPr/>
        </p:nvCxnSpPr>
        <p:spPr>
          <a:xfrm rot="5400000" flipH="1" flipV="1">
            <a:off x="4419601" y="-3429000"/>
            <a:ext cx="152399" cy="8229600"/>
          </a:xfrm>
          <a:prstGeom prst="bentConnector2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86600" y="6477000"/>
            <a:ext cx="1527048" cy="15240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r"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9EBD5762-3BDC-484D-9503-7EA6D5A9A8CE}" type="slidenum">
              <a:rPr lang="hu-HU" smtClean="0"/>
              <a:pPr/>
              <a:t>‹#›</a:t>
            </a:fld>
            <a:endParaRPr lang="hu-HU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7086600" y="6324600"/>
            <a:ext cx="1524000" cy="15240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r"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7CCF8221-A575-4056-8045-C51E7C933548}" type="datetime1">
              <a:rPr lang="hu-HU" smtClean="0"/>
              <a:t>2016.09.28</a:t>
            </a:fld>
            <a:endParaRPr lang="hu-HU" dirty="0"/>
          </a:p>
        </p:txBody>
      </p:sp>
      <p:sp>
        <p:nvSpPr>
          <p:cNvPr id="12" name="PwCFirm"/>
          <p:cNvSpPr txBox="1"/>
          <p:nvPr userDrawn="1"/>
        </p:nvSpPr>
        <p:spPr>
          <a:xfrm>
            <a:off x="533400" y="6477000"/>
            <a:ext cx="2590800" cy="152401"/>
          </a:xfrm>
          <a:prstGeom prst="rect">
            <a:avLst/>
          </a:prstGeom>
          <a:noFill/>
        </p:spPr>
        <p:txBody>
          <a:bodyPr vert="horz" wrap="square" lIns="0" tIns="0" rIns="0" bIns="0" rtlCol="0" anchor="t" anchorCtr="0">
            <a:noAutofit/>
          </a:bodyPr>
          <a:lstStyle/>
          <a:p>
            <a:r>
              <a:rPr lang="hu-HU" sz="1000" noProof="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PwC</a:t>
            </a:r>
            <a:endParaRPr lang="hu-HU" sz="1000" noProof="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itle 1"/>
          <p:cNvSpPr>
            <a:spLocks noGrp="1"/>
          </p:cNvSpPr>
          <p:nvPr>
            <p:ph type="ctrTitle"/>
          </p:nvPr>
        </p:nvSpPr>
        <p:spPr bwMode="black">
          <a:xfrm>
            <a:off x="533400" y="685801"/>
            <a:ext cx="8077200" cy="1066799"/>
          </a:xfrm>
        </p:spPr>
        <p:txBody>
          <a:bodyPr anchor="t" anchorCtr="0">
            <a:noAutofit/>
          </a:bodyPr>
          <a:lstStyle>
            <a:lvl1pPr>
              <a:lnSpc>
                <a:spcPct val="90000"/>
              </a:lnSpc>
              <a:defRPr sz="3200">
                <a:solidFill>
                  <a:schemeClr val="tx1"/>
                </a:solidFill>
              </a:defRPr>
            </a:lvl1pPr>
          </a:lstStyle>
          <a:p>
            <a:r>
              <a:rPr lang="hu-HU" noProof="0" dirty="0" err="1" smtClean="0"/>
              <a:t>Click</a:t>
            </a:r>
            <a:r>
              <a:rPr lang="hu-HU" noProof="0" dirty="0" smtClean="0"/>
              <a:t> </a:t>
            </a:r>
            <a:r>
              <a:rPr lang="hu-HU" noProof="0" dirty="0" err="1" smtClean="0"/>
              <a:t>to</a:t>
            </a:r>
            <a:r>
              <a:rPr lang="hu-HU" noProof="0" dirty="0" smtClean="0"/>
              <a:t> </a:t>
            </a:r>
            <a:r>
              <a:rPr lang="hu-HU" noProof="0" dirty="0" err="1" smtClean="0"/>
              <a:t>edit</a:t>
            </a:r>
            <a:r>
              <a:rPr lang="hu-HU" noProof="0" dirty="0" smtClean="0"/>
              <a:t> Master </a:t>
            </a:r>
            <a:r>
              <a:rPr lang="hu-HU" noProof="0" dirty="0" err="1" smtClean="0"/>
              <a:t>title</a:t>
            </a:r>
            <a:r>
              <a:rPr lang="hu-HU" noProof="0" dirty="0" smtClean="0"/>
              <a:t> </a:t>
            </a:r>
            <a:r>
              <a:rPr lang="hu-HU" noProof="0" dirty="0" err="1" smtClean="0"/>
              <a:t>style</a:t>
            </a:r>
            <a:endParaRPr lang="hu-HU" noProof="0" dirty="0" smtClean="0"/>
          </a:p>
        </p:txBody>
      </p:sp>
      <p:sp>
        <p:nvSpPr>
          <p:cNvPr id="58" name="Subtitle 2"/>
          <p:cNvSpPr>
            <a:spLocks noGrp="1"/>
          </p:cNvSpPr>
          <p:nvPr>
            <p:ph type="subTitle" idx="1"/>
          </p:nvPr>
        </p:nvSpPr>
        <p:spPr bwMode="black">
          <a:xfrm>
            <a:off x="533400" y="1905001"/>
            <a:ext cx="8077200" cy="1371599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buNone/>
              <a:defRPr sz="3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noProof="0" dirty="0" err="1" smtClean="0"/>
              <a:t>Click</a:t>
            </a:r>
            <a:r>
              <a:rPr lang="hu-HU" noProof="0" dirty="0" smtClean="0"/>
              <a:t> </a:t>
            </a:r>
            <a:r>
              <a:rPr lang="hu-HU" noProof="0" dirty="0" err="1" smtClean="0"/>
              <a:t>to</a:t>
            </a:r>
            <a:r>
              <a:rPr lang="hu-HU" noProof="0" dirty="0" smtClean="0"/>
              <a:t> </a:t>
            </a:r>
            <a:r>
              <a:rPr lang="hu-HU" noProof="0" dirty="0" err="1" smtClean="0"/>
              <a:t>edit</a:t>
            </a:r>
            <a:r>
              <a:rPr lang="hu-HU" noProof="0" dirty="0" smtClean="0"/>
              <a:t> Master </a:t>
            </a:r>
            <a:r>
              <a:rPr lang="hu-HU" noProof="0" dirty="0" err="1" smtClean="0"/>
              <a:t>subtitle</a:t>
            </a:r>
            <a:r>
              <a:rPr lang="hu-HU" noProof="0" dirty="0" smtClean="0"/>
              <a:t> </a:t>
            </a:r>
            <a:r>
              <a:rPr lang="hu-HU" noProof="0" dirty="0" err="1" smtClean="0"/>
              <a:t>style</a:t>
            </a:r>
            <a:endParaRPr lang="hu-HU" noProof="0" dirty="0" smtClean="0"/>
          </a:p>
        </p:txBody>
      </p:sp>
      <p:sp>
        <p:nvSpPr>
          <p:cNvPr id="3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6324600"/>
            <a:ext cx="5257800" cy="152400"/>
          </a:xfrm>
          <a:prstGeom prst="rect">
            <a:avLst/>
          </a:prstGeom>
        </p:spPr>
        <p:txBody>
          <a:bodyPr vert="horz" lIns="0" tIns="0" rIns="0" bIns="0" anchor="b" anchorCtr="0">
            <a:noAutofit/>
          </a:bodyPr>
          <a:lstStyle>
            <a:lvl1pPr algn="l">
              <a:defRPr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hu-HU" smtClean="0"/>
              <a:t>Réti, Antall és Társai Pwc Legal</a:t>
            </a:r>
            <a:endParaRPr lang="hu-HU" dirty="0"/>
          </a:p>
        </p:txBody>
      </p:sp>
      <p:cxnSp>
        <p:nvCxnSpPr>
          <p:cNvPr id="12" name="Shape 11"/>
          <p:cNvCxnSpPr/>
          <p:nvPr/>
        </p:nvCxnSpPr>
        <p:spPr>
          <a:xfrm rot="5400000" flipH="1" flipV="1">
            <a:off x="4419601" y="-3429000"/>
            <a:ext cx="152399" cy="8229600"/>
          </a:xfrm>
          <a:prstGeom prst="bentConnector2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86600" y="6477000"/>
            <a:ext cx="1527048" cy="15240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r">
              <a:defRPr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9EBD5762-3BDC-484D-9503-7EA6D5A9A8CE}" type="slidenum">
              <a:rPr lang="hu-HU" smtClean="0"/>
              <a:pPr/>
              <a:t>‹#›</a:t>
            </a:fld>
            <a:endParaRPr lang="hu-HU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7086600" y="6324600"/>
            <a:ext cx="1524000" cy="15240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r">
              <a:defRPr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BB9E8CE6-3967-4DDE-B164-48638B67F374}" type="datetime1">
              <a:rPr lang="hu-HU" smtClean="0"/>
              <a:t>2016.09.28</a:t>
            </a:fld>
            <a:endParaRPr lang="hu-HU" dirty="0"/>
          </a:p>
        </p:txBody>
      </p:sp>
      <p:sp>
        <p:nvSpPr>
          <p:cNvPr id="11" name="PwCFirm"/>
          <p:cNvSpPr txBox="1"/>
          <p:nvPr userDrawn="1"/>
        </p:nvSpPr>
        <p:spPr>
          <a:xfrm>
            <a:off x="533400" y="6477000"/>
            <a:ext cx="2590800" cy="152401"/>
          </a:xfrm>
          <a:prstGeom prst="rect">
            <a:avLst/>
          </a:prstGeom>
          <a:noFill/>
        </p:spPr>
        <p:txBody>
          <a:bodyPr vert="horz" wrap="square" lIns="0" tIns="0" rIns="0" bIns="0" rtlCol="0" anchor="t" anchorCtr="0">
            <a:noAutofit/>
          </a:bodyPr>
          <a:lstStyle/>
          <a:p>
            <a:r>
              <a:rPr lang="hu-HU" sz="1000" noProof="0" dirty="0" err="1" smtClean="0">
                <a:latin typeface="Arial" pitchFamily="34" charset="0"/>
                <a:cs typeface="Arial" pitchFamily="34" charset="0"/>
              </a:rPr>
              <a:t>PwC</a:t>
            </a:r>
            <a:endParaRPr lang="hu-HU" sz="1000" noProof="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Divider: Colour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itle 1"/>
          <p:cNvSpPr>
            <a:spLocks noGrp="1"/>
          </p:cNvSpPr>
          <p:nvPr>
            <p:ph type="ctrTitle"/>
          </p:nvPr>
        </p:nvSpPr>
        <p:spPr bwMode="black">
          <a:xfrm>
            <a:off x="533400" y="685800"/>
            <a:ext cx="8077200" cy="1066800"/>
          </a:xfrm>
        </p:spPr>
        <p:txBody>
          <a:bodyPr anchor="t" anchorCtr="0">
            <a:noAutofit/>
          </a:bodyPr>
          <a:lstStyle>
            <a:lvl1pPr>
              <a:lnSpc>
                <a:spcPct val="90000"/>
              </a:lnSpc>
              <a:defRPr sz="3200" baseline="0">
                <a:solidFill>
                  <a:schemeClr val="bg1"/>
                </a:solidFill>
              </a:defRPr>
            </a:lvl1pPr>
          </a:lstStyle>
          <a:p>
            <a:r>
              <a:rPr lang="hu-HU" noProof="0" dirty="0" err="1" smtClean="0"/>
              <a:t>Click</a:t>
            </a:r>
            <a:r>
              <a:rPr lang="hu-HU" noProof="0" dirty="0" smtClean="0"/>
              <a:t> </a:t>
            </a:r>
            <a:r>
              <a:rPr lang="hu-HU" noProof="0" dirty="0" err="1" smtClean="0"/>
              <a:t>to</a:t>
            </a:r>
            <a:r>
              <a:rPr lang="hu-HU" noProof="0" dirty="0" smtClean="0"/>
              <a:t> </a:t>
            </a:r>
            <a:r>
              <a:rPr lang="hu-HU" noProof="0" dirty="0" err="1" smtClean="0"/>
              <a:t>edit</a:t>
            </a:r>
            <a:r>
              <a:rPr lang="hu-HU" noProof="0" dirty="0" smtClean="0"/>
              <a:t> Master </a:t>
            </a:r>
            <a:r>
              <a:rPr lang="hu-HU" noProof="0" dirty="0" err="1" smtClean="0"/>
              <a:t>title</a:t>
            </a:r>
            <a:r>
              <a:rPr lang="hu-HU" noProof="0" dirty="0" smtClean="0"/>
              <a:t> </a:t>
            </a:r>
            <a:r>
              <a:rPr lang="hu-HU" noProof="0" dirty="0" err="1" smtClean="0"/>
              <a:t>style</a:t>
            </a:r>
            <a:endParaRPr lang="hu-HU" noProof="0" dirty="0"/>
          </a:p>
        </p:txBody>
      </p:sp>
      <p:sp>
        <p:nvSpPr>
          <p:cNvPr id="22" name="Subtitle 2"/>
          <p:cNvSpPr>
            <a:spLocks noGrp="1"/>
          </p:cNvSpPr>
          <p:nvPr>
            <p:ph type="subTitle" idx="1"/>
          </p:nvPr>
        </p:nvSpPr>
        <p:spPr bwMode="black">
          <a:xfrm>
            <a:off x="533400" y="1905000"/>
            <a:ext cx="8077200" cy="1371600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buNone/>
              <a:defRPr sz="3200" baseline="0">
                <a:solidFill>
                  <a:schemeClr val="bg1"/>
                </a:solidFill>
                <a:latin typeface="+mj-lt"/>
              </a:defRPr>
            </a:lvl1pPr>
            <a:lvl2pPr marL="0" indent="0" algn="l">
              <a:buNone/>
              <a:defRPr sz="1800">
                <a:solidFill>
                  <a:schemeClr val="bg1"/>
                </a:solidFill>
                <a:latin typeface="+mj-lt"/>
              </a:defRPr>
            </a:lvl2pPr>
            <a:lvl3pPr marL="4572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3pPr>
            <a:lvl4pPr marL="9144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4pPr>
            <a:lvl5pPr marL="13716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5pPr>
            <a:lvl6pPr marL="18288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6pPr>
            <a:lvl7pPr marL="22860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7pPr>
            <a:lvl8pPr marL="27432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8pPr>
            <a:lvl9pPr marL="32004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9pPr>
          </a:lstStyle>
          <a:p>
            <a:r>
              <a:rPr lang="hu-HU" noProof="0" dirty="0" err="1" smtClean="0"/>
              <a:t>Click</a:t>
            </a:r>
            <a:r>
              <a:rPr lang="hu-HU" noProof="0" dirty="0" smtClean="0"/>
              <a:t> </a:t>
            </a:r>
            <a:r>
              <a:rPr lang="hu-HU" noProof="0" dirty="0" err="1" smtClean="0"/>
              <a:t>to</a:t>
            </a:r>
            <a:r>
              <a:rPr lang="hu-HU" noProof="0" dirty="0" smtClean="0"/>
              <a:t> </a:t>
            </a:r>
            <a:r>
              <a:rPr lang="hu-HU" noProof="0" dirty="0" err="1" smtClean="0"/>
              <a:t>edit</a:t>
            </a:r>
            <a:r>
              <a:rPr lang="hu-HU" noProof="0" dirty="0" smtClean="0"/>
              <a:t> Master </a:t>
            </a:r>
            <a:r>
              <a:rPr lang="hu-HU" noProof="0" dirty="0" err="1" smtClean="0"/>
              <a:t>subtitle</a:t>
            </a:r>
            <a:r>
              <a:rPr lang="hu-HU" noProof="0" dirty="0" smtClean="0"/>
              <a:t> </a:t>
            </a:r>
            <a:r>
              <a:rPr lang="hu-HU" noProof="0" dirty="0" err="1" smtClean="0"/>
              <a:t>style</a:t>
            </a:r>
            <a:endParaRPr lang="hu-HU" noProof="0" dirty="0" smtClean="0"/>
          </a:p>
        </p:txBody>
      </p:sp>
      <p:sp>
        <p:nvSpPr>
          <p:cNvPr id="3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6324600"/>
            <a:ext cx="5257800" cy="152400"/>
          </a:xfrm>
          <a:prstGeom prst="rect">
            <a:avLst/>
          </a:prstGeom>
        </p:spPr>
        <p:txBody>
          <a:bodyPr vert="horz" lIns="0" tIns="0" rIns="0" bIns="0" anchor="b" anchorCtr="0">
            <a:noAutofit/>
          </a:bodyPr>
          <a:lstStyle>
            <a:lvl1pPr algn="l"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hu-HU" smtClean="0"/>
              <a:t>Réti, Antall és Társai Pwc Legal</a:t>
            </a:r>
            <a:endParaRPr lang="hu-HU" dirty="0"/>
          </a:p>
        </p:txBody>
      </p:sp>
      <p:cxnSp>
        <p:nvCxnSpPr>
          <p:cNvPr id="11" name="Shape 10"/>
          <p:cNvCxnSpPr/>
          <p:nvPr/>
        </p:nvCxnSpPr>
        <p:spPr>
          <a:xfrm rot="5400000" flipH="1" flipV="1">
            <a:off x="4419601" y="-3429000"/>
            <a:ext cx="152399" cy="8229600"/>
          </a:xfrm>
          <a:prstGeom prst="bentConnector2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86600" y="6477000"/>
            <a:ext cx="1527048" cy="15240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r"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9EBD5762-3BDC-484D-9503-7EA6D5A9A8CE}" type="slidenum">
              <a:rPr lang="hu-HU" smtClean="0"/>
              <a:pPr/>
              <a:t>‹#›</a:t>
            </a:fld>
            <a:endParaRPr lang="hu-HU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7086600" y="6324600"/>
            <a:ext cx="1524000" cy="15240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r"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2CA2A03D-8588-41CE-897A-00ECD9F90002}" type="datetime1">
              <a:rPr lang="hu-HU" smtClean="0"/>
              <a:t>2016.09.28</a:t>
            </a:fld>
            <a:endParaRPr lang="hu-HU" dirty="0"/>
          </a:p>
        </p:txBody>
      </p:sp>
      <p:sp>
        <p:nvSpPr>
          <p:cNvPr id="12" name="PwCFirm"/>
          <p:cNvSpPr txBox="1"/>
          <p:nvPr userDrawn="1"/>
        </p:nvSpPr>
        <p:spPr>
          <a:xfrm>
            <a:off x="533400" y="6477000"/>
            <a:ext cx="2590800" cy="152401"/>
          </a:xfrm>
          <a:prstGeom prst="rect">
            <a:avLst/>
          </a:prstGeom>
          <a:noFill/>
        </p:spPr>
        <p:txBody>
          <a:bodyPr vert="horz" wrap="square" lIns="0" tIns="0" rIns="0" bIns="0" rtlCol="0" anchor="t" anchorCtr="0">
            <a:noAutofit/>
          </a:bodyPr>
          <a:lstStyle/>
          <a:p>
            <a:r>
              <a:rPr lang="hu-HU" sz="1000" noProof="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PwC</a:t>
            </a:r>
            <a:endParaRPr lang="hu-HU" sz="1000" noProof="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Divider: Content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itle 1"/>
          <p:cNvSpPr>
            <a:spLocks noGrp="1"/>
          </p:cNvSpPr>
          <p:nvPr>
            <p:ph type="ctrTitle"/>
          </p:nvPr>
        </p:nvSpPr>
        <p:spPr bwMode="black">
          <a:xfrm>
            <a:off x="533400" y="685800"/>
            <a:ext cx="8077200" cy="1066800"/>
          </a:xfrm>
        </p:spPr>
        <p:txBody>
          <a:bodyPr anchor="t" anchorCtr="0">
            <a:noAutofit/>
          </a:bodyPr>
          <a:lstStyle>
            <a:lvl1pPr>
              <a:lnSpc>
                <a:spcPct val="90000"/>
              </a:lnSpc>
              <a:defRPr sz="3200">
                <a:solidFill>
                  <a:schemeClr val="bg1"/>
                </a:solidFill>
              </a:defRPr>
            </a:lvl1pPr>
          </a:lstStyle>
          <a:p>
            <a:r>
              <a:rPr lang="hu-HU" noProof="0" dirty="0" err="1" smtClean="0"/>
              <a:t>Click</a:t>
            </a:r>
            <a:r>
              <a:rPr lang="hu-HU" noProof="0" dirty="0" smtClean="0"/>
              <a:t> </a:t>
            </a:r>
            <a:r>
              <a:rPr lang="hu-HU" noProof="0" dirty="0" err="1" smtClean="0"/>
              <a:t>to</a:t>
            </a:r>
            <a:r>
              <a:rPr lang="hu-HU" noProof="0" dirty="0" smtClean="0"/>
              <a:t> </a:t>
            </a:r>
            <a:r>
              <a:rPr lang="hu-HU" noProof="0" dirty="0" err="1" smtClean="0"/>
              <a:t>edit</a:t>
            </a:r>
            <a:r>
              <a:rPr lang="hu-HU" noProof="0" dirty="0" smtClean="0"/>
              <a:t> Master </a:t>
            </a:r>
            <a:r>
              <a:rPr lang="hu-HU" noProof="0" dirty="0" err="1" smtClean="0"/>
              <a:t>title</a:t>
            </a:r>
            <a:r>
              <a:rPr lang="hu-HU" noProof="0" dirty="0" smtClean="0"/>
              <a:t> </a:t>
            </a:r>
            <a:r>
              <a:rPr lang="hu-HU" noProof="0" dirty="0" err="1" smtClean="0"/>
              <a:t>style</a:t>
            </a:r>
            <a:endParaRPr lang="hu-HU" noProof="0" dirty="0" smtClean="0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3"/>
          </p:nvPr>
        </p:nvSpPr>
        <p:spPr>
          <a:xfrm>
            <a:off x="533401" y="2819400"/>
            <a:ext cx="3962399" cy="33528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  <a:lvl6pPr>
              <a:buClr>
                <a:schemeClr val="bg1"/>
              </a:buClr>
              <a:defRPr>
                <a:solidFill>
                  <a:schemeClr val="bg1"/>
                </a:solidFill>
              </a:defRPr>
            </a:lvl6pPr>
            <a:lvl7pPr>
              <a:defRPr>
                <a:solidFill>
                  <a:schemeClr val="bg1"/>
                </a:solidFill>
              </a:defRPr>
            </a:lvl7pPr>
            <a:lvl8pPr>
              <a:defRPr>
                <a:solidFill>
                  <a:schemeClr val="bg1"/>
                </a:solidFill>
              </a:defRPr>
            </a:lvl8pPr>
            <a:lvl9pPr>
              <a:defRPr>
                <a:solidFill>
                  <a:schemeClr val="bg1"/>
                </a:solidFill>
              </a:defRPr>
            </a:lvl9pPr>
          </a:lstStyle>
          <a:p>
            <a:pPr lvl="0"/>
            <a:r>
              <a:rPr lang="hu-HU" noProof="0" dirty="0" err="1" smtClean="0"/>
              <a:t>Click</a:t>
            </a:r>
            <a:r>
              <a:rPr lang="hu-HU" noProof="0" dirty="0" smtClean="0"/>
              <a:t> </a:t>
            </a:r>
            <a:r>
              <a:rPr lang="hu-HU" noProof="0" dirty="0" err="1" smtClean="0"/>
              <a:t>to</a:t>
            </a:r>
            <a:r>
              <a:rPr lang="hu-HU" noProof="0" dirty="0" smtClean="0"/>
              <a:t> </a:t>
            </a:r>
            <a:r>
              <a:rPr lang="hu-HU" noProof="0" dirty="0" err="1" smtClean="0"/>
              <a:t>edit</a:t>
            </a:r>
            <a:r>
              <a:rPr lang="hu-HU" noProof="0" dirty="0" smtClean="0"/>
              <a:t> Master text </a:t>
            </a:r>
            <a:r>
              <a:rPr lang="hu-HU" noProof="0" dirty="0" err="1" smtClean="0"/>
              <a:t>styles</a:t>
            </a:r>
            <a:endParaRPr lang="hu-HU" noProof="0" dirty="0" smtClean="0"/>
          </a:p>
          <a:p>
            <a:pPr lvl="1"/>
            <a:r>
              <a:rPr lang="hu-HU" noProof="0" dirty="0" err="1" smtClean="0"/>
              <a:t>Second</a:t>
            </a:r>
            <a:r>
              <a:rPr lang="hu-HU" noProof="0" dirty="0" smtClean="0"/>
              <a:t> </a:t>
            </a:r>
            <a:r>
              <a:rPr lang="hu-HU" noProof="0" dirty="0" err="1" smtClean="0"/>
              <a:t>level</a:t>
            </a:r>
            <a:endParaRPr lang="hu-HU" noProof="0" dirty="0" smtClean="0"/>
          </a:p>
          <a:p>
            <a:pPr lvl="2"/>
            <a:r>
              <a:rPr lang="hu-HU" noProof="0" dirty="0" err="1" smtClean="0"/>
              <a:t>Third</a:t>
            </a:r>
            <a:r>
              <a:rPr lang="hu-HU" noProof="0" dirty="0" smtClean="0"/>
              <a:t> </a:t>
            </a:r>
            <a:r>
              <a:rPr lang="hu-HU" noProof="0" dirty="0" err="1" smtClean="0"/>
              <a:t>level</a:t>
            </a:r>
            <a:endParaRPr lang="hu-HU" noProof="0" dirty="0" smtClean="0"/>
          </a:p>
          <a:p>
            <a:pPr lvl="3"/>
            <a:r>
              <a:rPr lang="hu-HU" noProof="0" dirty="0" err="1" smtClean="0"/>
              <a:t>Fourth</a:t>
            </a:r>
            <a:r>
              <a:rPr lang="hu-HU" noProof="0" dirty="0" smtClean="0"/>
              <a:t> </a:t>
            </a:r>
            <a:r>
              <a:rPr lang="hu-HU" noProof="0" dirty="0" err="1" smtClean="0"/>
              <a:t>level</a:t>
            </a:r>
            <a:endParaRPr lang="hu-HU" noProof="0" dirty="0" smtClean="0"/>
          </a:p>
          <a:p>
            <a:pPr lvl="4"/>
            <a:r>
              <a:rPr lang="hu-HU" noProof="0" dirty="0" err="1" smtClean="0"/>
              <a:t>Fifth</a:t>
            </a:r>
            <a:r>
              <a:rPr lang="hu-HU" noProof="0" dirty="0" smtClean="0"/>
              <a:t> </a:t>
            </a:r>
            <a:r>
              <a:rPr lang="hu-HU" noProof="0" dirty="0" err="1" smtClean="0"/>
              <a:t>level</a:t>
            </a:r>
            <a:endParaRPr lang="hu-HU" noProof="0" dirty="0" smtClean="0"/>
          </a:p>
        </p:txBody>
      </p:sp>
      <p:sp>
        <p:nvSpPr>
          <p:cNvPr id="33" name="Subtitle 2"/>
          <p:cNvSpPr>
            <a:spLocks noGrp="1"/>
          </p:cNvSpPr>
          <p:nvPr>
            <p:ph type="subTitle" idx="1"/>
          </p:nvPr>
        </p:nvSpPr>
        <p:spPr bwMode="black">
          <a:xfrm>
            <a:off x="533400" y="1905001"/>
            <a:ext cx="8077200" cy="762000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buNone/>
              <a:defRPr sz="3200">
                <a:solidFill>
                  <a:schemeClr val="bg1"/>
                </a:solidFill>
                <a:latin typeface="+mj-lt"/>
              </a:defRPr>
            </a:lvl1pPr>
            <a:lvl2pPr marL="0" indent="0" algn="l">
              <a:buNone/>
              <a:defRPr sz="1800">
                <a:solidFill>
                  <a:schemeClr val="bg1"/>
                </a:solidFill>
                <a:latin typeface="+mj-lt"/>
              </a:defRPr>
            </a:lvl2pPr>
            <a:lvl3pPr marL="4572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3pPr>
            <a:lvl4pPr marL="9144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4pPr>
            <a:lvl5pPr marL="13716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5pPr>
            <a:lvl6pPr marL="18288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6pPr>
            <a:lvl7pPr marL="22860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7pPr>
            <a:lvl8pPr marL="27432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8pPr>
            <a:lvl9pPr marL="32004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9pPr>
          </a:lstStyle>
          <a:p>
            <a:r>
              <a:rPr lang="hu-HU" noProof="0" dirty="0" err="1" smtClean="0"/>
              <a:t>Click</a:t>
            </a:r>
            <a:r>
              <a:rPr lang="hu-HU" noProof="0" dirty="0" smtClean="0"/>
              <a:t> </a:t>
            </a:r>
            <a:r>
              <a:rPr lang="hu-HU" noProof="0" dirty="0" err="1" smtClean="0"/>
              <a:t>to</a:t>
            </a:r>
            <a:r>
              <a:rPr lang="hu-HU" noProof="0" dirty="0" smtClean="0"/>
              <a:t> </a:t>
            </a:r>
            <a:r>
              <a:rPr lang="hu-HU" noProof="0" dirty="0" err="1" smtClean="0"/>
              <a:t>edit</a:t>
            </a:r>
            <a:r>
              <a:rPr lang="hu-HU" noProof="0" dirty="0" smtClean="0"/>
              <a:t> Master </a:t>
            </a:r>
            <a:r>
              <a:rPr lang="hu-HU" noProof="0" dirty="0" err="1" smtClean="0"/>
              <a:t>subtitle</a:t>
            </a:r>
            <a:r>
              <a:rPr lang="hu-HU" noProof="0" dirty="0" smtClean="0"/>
              <a:t> </a:t>
            </a:r>
            <a:r>
              <a:rPr lang="hu-HU" noProof="0" dirty="0" err="1" smtClean="0"/>
              <a:t>style</a:t>
            </a:r>
            <a:endParaRPr lang="hu-HU" noProof="0" dirty="0" smtClean="0"/>
          </a:p>
        </p:txBody>
      </p:sp>
      <p:sp>
        <p:nvSpPr>
          <p:cNvPr id="3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6324600"/>
            <a:ext cx="5257800" cy="152400"/>
          </a:xfrm>
          <a:prstGeom prst="rect">
            <a:avLst/>
          </a:prstGeom>
        </p:spPr>
        <p:txBody>
          <a:bodyPr vert="horz" lIns="0" tIns="0" rIns="0" bIns="0" anchor="b" anchorCtr="0">
            <a:noAutofit/>
          </a:bodyPr>
          <a:lstStyle>
            <a:lvl1pPr algn="l"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hu-HU" smtClean="0"/>
              <a:t>Réti, Antall és Társai Pwc Legal</a:t>
            </a:r>
            <a:endParaRPr lang="hu-HU" dirty="0"/>
          </a:p>
        </p:txBody>
      </p:sp>
      <p:cxnSp>
        <p:nvCxnSpPr>
          <p:cNvPr id="12" name="Shape 11"/>
          <p:cNvCxnSpPr/>
          <p:nvPr/>
        </p:nvCxnSpPr>
        <p:spPr>
          <a:xfrm rot="5400000" flipH="1" flipV="1">
            <a:off x="4419601" y="-3429000"/>
            <a:ext cx="152399" cy="8229600"/>
          </a:xfrm>
          <a:prstGeom prst="bentConnector2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86600" y="6477000"/>
            <a:ext cx="1527048" cy="15240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r"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9EBD5762-3BDC-484D-9503-7EA6D5A9A8CE}" type="slidenum">
              <a:rPr lang="hu-HU" smtClean="0"/>
              <a:pPr/>
              <a:t>‹#›</a:t>
            </a:fld>
            <a:endParaRPr lang="hu-HU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2"/>
          </p:nvPr>
        </p:nvSpPr>
        <p:spPr>
          <a:xfrm>
            <a:off x="7086600" y="6324600"/>
            <a:ext cx="1524000" cy="15240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r"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54882786-50B7-485E-9DD4-416089BFC5AD}" type="datetime1">
              <a:rPr lang="hu-HU" smtClean="0"/>
              <a:t>2016.09.28</a:t>
            </a:fld>
            <a:endParaRPr lang="hu-HU" dirty="0"/>
          </a:p>
        </p:txBody>
      </p:sp>
      <p:sp>
        <p:nvSpPr>
          <p:cNvPr id="13" name="PwCFirm"/>
          <p:cNvSpPr txBox="1"/>
          <p:nvPr userDrawn="1"/>
        </p:nvSpPr>
        <p:spPr>
          <a:xfrm>
            <a:off x="533400" y="6477000"/>
            <a:ext cx="2590800" cy="152401"/>
          </a:xfrm>
          <a:prstGeom prst="rect">
            <a:avLst/>
          </a:prstGeom>
          <a:noFill/>
        </p:spPr>
        <p:txBody>
          <a:bodyPr vert="horz" wrap="square" lIns="0" tIns="0" rIns="0" bIns="0" rtlCol="0" anchor="t" anchorCtr="0">
            <a:noAutofit/>
          </a:bodyPr>
          <a:lstStyle/>
          <a:p>
            <a:r>
              <a:rPr lang="hu-HU" sz="1000" noProof="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PwC</a:t>
            </a:r>
            <a:endParaRPr lang="hu-HU" sz="1000" noProof="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ver Slide: Fixed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1" name="Shape 140"/>
          <p:cNvCxnSpPr/>
          <p:nvPr/>
        </p:nvCxnSpPr>
        <p:spPr>
          <a:xfrm rot="5400000" flipH="1" flipV="1">
            <a:off x="5096257" y="-2734056"/>
            <a:ext cx="152399" cy="6839712"/>
          </a:xfrm>
          <a:prstGeom prst="bentConnector2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2" name="Title 1"/>
          <p:cNvSpPr>
            <a:spLocks noGrp="1"/>
          </p:cNvSpPr>
          <p:nvPr>
            <p:ph type="ctrTitle" hasCustomPrompt="1"/>
          </p:nvPr>
        </p:nvSpPr>
        <p:spPr bwMode="black">
          <a:xfrm>
            <a:off x="1895475" y="838200"/>
            <a:ext cx="5343525" cy="914400"/>
          </a:xfrm>
        </p:spPr>
        <p:txBody>
          <a:bodyPr anchor="t" anchorCtr="0">
            <a:noAutofit/>
          </a:bodyPr>
          <a:lstStyle>
            <a:lvl1pPr>
              <a:lnSpc>
                <a:spcPct val="90000"/>
              </a:lnSpc>
              <a:defRPr sz="3200" b="1" i="1" baseline="0">
                <a:solidFill>
                  <a:schemeClr val="tx1"/>
                </a:solidFill>
              </a:defRPr>
            </a:lvl1pPr>
          </a:lstStyle>
          <a:p>
            <a:r>
              <a:rPr lang="hu-HU" noProof="0" dirty="0" err="1" smtClean="0"/>
              <a:t>Click</a:t>
            </a:r>
            <a:r>
              <a:rPr lang="hu-HU" noProof="0" dirty="0" smtClean="0"/>
              <a:t> </a:t>
            </a:r>
            <a:r>
              <a:rPr lang="hu-HU" noProof="0" dirty="0" err="1" smtClean="0"/>
              <a:t>to</a:t>
            </a:r>
            <a:r>
              <a:rPr lang="hu-HU" noProof="0" dirty="0" smtClean="0"/>
              <a:t> add </a:t>
            </a:r>
            <a:r>
              <a:rPr lang="hu-HU" noProof="0" dirty="0" err="1" smtClean="0"/>
              <a:t>the</a:t>
            </a:r>
            <a:r>
              <a:rPr lang="hu-HU" noProof="0" dirty="0" smtClean="0"/>
              <a:t> </a:t>
            </a:r>
            <a:r>
              <a:rPr lang="hu-HU" noProof="0" dirty="0" err="1" smtClean="0"/>
              <a:t>presentation</a:t>
            </a:r>
            <a:r>
              <a:rPr lang="hu-HU" noProof="0" dirty="0" smtClean="0"/>
              <a:t>’s main </a:t>
            </a:r>
            <a:r>
              <a:rPr lang="hu-HU" noProof="0" dirty="0" err="1" smtClean="0"/>
              <a:t>title</a:t>
            </a:r>
            <a:endParaRPr lang="hu-HU" noProof="0" dirty="0"/>
          </a:p>
        </p:txBody>
      </p:sp>
      <p:sp>
        <p:nvSpPr>
          <p:cNvPr id="143" name="Subtitle 2"/>
          <p:cNvSpPr>
            <a:spLocks noGrp="1"/>
          </p:cNvSpPr>
          <p:nvPr>
            <p:ph type="subTitle" idx="1" hasCustomPrompt="1"/>
          </p:nvPr>
        </p:nvSpPr>
        <p:spPr bwMode="black">
          <a:xfrm>
            <a:off x="1895475" y="1828799"/>
            <a:ext cx="5343525" cy="914401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Aft>
                <a:spcPts val="0"/>
              </a:spcAft>
              <a:buNone/>
              <a:defRPr sz="3200" baseline="0">
                <a:solidFill>
                  <a:schemeClr val="tx1"/>
                </a:solidFill>
                <a:latin typeface="+mj-lt"/>
              </a:defRPr>
            </a:lvl1pPr>
            <a:lvl2pPr marL="0" indent="0" algn="l">
              <a:buNone/>
              <a:defRPr sz="1800">
                <a:solidFill>
                  <a:schemeClr val="bg1"/>
                </a:solidFill>
                <a:latin typeface="+mj-lt"/>
              </a:defRPr>
            </a:lvl2pPr>
            <a:lvl3pPr marL="4572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3pPr>
            <a:lvl4pPr marL="9144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4pPr>
            <a:lvl5pPr marL="13716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5pPr>
            <a:lvl6pPr marL="18288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6pPr>
            <a:lvl7pPr marL="22860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7pPr>
            <a:lvl8pPr marL="27432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8pPr>
            <a:lvl9pPr marL="32004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9pPr>
          </a:lstStyle>
          <a:p>
            <a:r>
              <a:rPr lang="hu-HU" noProof="0" dirty="0" err="1" smtClean="0"/>
              <a:t>Subtitle</a:t>
            </a:r>
            <a:r>
              <a:rPr lang="hu-HU" noProof="0" dirty="0" smtClean="0"/>
              <a:t> and </a:t>
            </a:r>
            <a:r>
              <a:rPr lang="hu-HU" noProof="0" dirty="0" err="1" smtClean="0"/>
              <a:t>date</a:t>
            </a:r>
            <a:r>
              <a:rPr lang="hu-HU" noProof="0" dirty="0" smtClean="0"/>
              <a:t> (</a:t>
            </a:r>
            <a:r>
              <a:rPr lang="hu-HU" noProof="0" dirty="0" err="1" smtClean="0"/>
              <a:t>move</a:t>
            </a:r>
            <a:r>
              <a:rPr lang="hu-HU" noProof="0" dirty="0" smtClean="0"/>
              <a:t> </a:t>
            </a:r>
            <a:r>
              <a:rPr lang="hu-HU" noProof="0" dirty="0" err="1" smtClean="0"/>
              <a:t>higher</a:t>
            </a:r>
            <a:r>
              <a:rPr lang="hu-HU" noProof="0" dirty="0" smtClean="0"/>
              <a:t> </a:t>
            </a:r>
            <a:r>
              <a:rPr lang="hu-HU" noProof="0" dirty="0" err="1" smtClean="0"/>
              <a:t>if</a:t>
            </a:r>
            <a:r>
              <a:rPr lang="hu-HU" noProof="0" dirty="0" smtClean="0"/>
              <a:t> </a:t>
            </a:r>
            <a:r>
              <a:rPr lang="hu-HU" noProof="0" dirty="0" err="1" smtClean="0"/>
              <a:t>title</a:t>
            </a:r>
            <a:r>
              <a:rPr lang="hu-HU" noProof="0" dirty="0" smtClean="0"/>
              <a:t> is </a:t>
            </a:r>
            <a:r>
              <a:rPr lang="hu-HU" noProof="0" dirty="0" err="1" smtClean="0"/>
              <a:t>only</a:t>
            </a:r>
            <a:r>
              <a:rPr lang="hu-HU" noProof="0" dirty="0" smtClean="0"/>
              <a:t> </a:t>
            </a:r>
            <a:r>
              <a:rPr lang="hu-HU" noProof="0" dirty="0" err="1" smtClean="0"/>
              <a:t>one</a:t>
            </a:r>
            <a:r>
              <a:rPr lang="hu-HU" noProof="0" dirty="0" smtClean="0"/>
              <a:t> line)</a:t>
            </a:r>
          </a:p>
        </p:txBody>
      </p:sp>
      <p:sp>
        <p:nvSpPr>
          <p:cNvPr id="144" name="Text Placeholder 31"/>
          <p:cNvSpPr>
            <a:spLocks noGrp="1"/>
          </p:cNvSpPr>
          <p:nvPr>
            <p:ph type="body" sz="quarter" idx="10" hasCustomPrompt="1"/>
          </p:nvPr>
        </p:nvSpPr>
        <p:spPr bwMode="black">
          <a:xfrm>
            <a:off x="1895475" y="374904"/>
            <a:ext cx="4105656" cy="146304"/>
          </a:xfrm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hu-HU" noProof="0" dirty="0" err="1" smtClean="0"/>
              <a:t>www.pwc.com</a:t>
            </a:r>
            <a:endParaRPr lang="hu-HU" noProof="0" dirty="0"/>
          </a:p>
        </p:txBody>
      </p:sp>
      <p:grpSp>
        <p:nvGrpSpPr>
          <p:cNvPr id="102" name="Group 101"/>
          <p:cNvGrpSpPr>
            <a:grpSpLocks noChangeAspect="1"/>
          </p:cNvGrpSpPr>
          <p:nvPr userDrawn="1"/>
        </p:nvGrpSpPr>
        <p:grpSpPr>
          <a:xfrm>
            <a:off x="968592" y="5768681"/>
            <a:ext cx="1232283" cy="935789"/>
            <a:chOff x="518032" y="-1032869"/>
            <a:chExt cx="6161413" cy="4678943"/>
          </a:xfrm>
        </p:grpSpPr>
        <p:grpSp>
          <p:nvGrpSpPr>
            <p:cNvPr id="103" name="Group 73"/>
            <p:cNvGrpSpPr>
              <a:grpSpLocks noChangeAspect="1"/>
            </p:cNvGrpSpPr>
            <p:nvPr/>
          </p:nvGrpSpPr>
          <p:grpSpPr>
            <a:xfrm>
              <a:off x="4438637" y="-1032863"/>
              <a:ext cx="2240792" cy="2011550"/>
              <a:chOff x="1905000" y="5715000"/>
              <a:chExt cx="445770" cy="381000"/>
            </a:xfrm>
          </p:grpSpPr>
          <p:sp>
            <p:nvSpPr>
              <p:cNvPr id="107" name="Rectangle 25"/>
              <p:cNvSpPr>
                <a:spLocks noChangeArrowheads="1"/>
              </p:cNvSpPr>
              <p:nvPr userDrawn="1"/>
            </p:nvSpPr>
            <p:spPr bwMode="gray">
              <a:xfrm>
                <a:off x="2293620" y="5988118"/>
                <a:ext cx="57150" cy="107882"/>
              </a:xfrm>
              <a:prstGeom prst="rect">
                <a:avLst/>
              </a:prstGeom>
              <a:solidFill>
                <a:srgbClr val="F445F6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noProof="0"/>
              </a:p>
            </p:txBody>
          </p:sp>
          <p:sp>
            <p:nvSpPr>
              <p:cNvPr id="108" name="Rectangle 26"/>
              <p:cNvSpPr>
                <a:spLocks noChangeArrowheads="1"/>
              </p:cNvSpPr>
              <p:nvPr userDrawn="1"/>
            </p:nvSpPr>
            <p:spPr bwMode="gray">
              <a:xfrm>
                <a:off x="2132171" y="5757333"/>
                <a:ext cx="44291" cy="66914"/>
              </a:xfrm>
              <a:prstGeom prst="rect">
                <a:avLst/>
              </a:prstGeom>
              <a:solidFill>
                <a:srgbClr val="F6B67F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noProof="0"/>
              </a:p>
            </p:txBody>
          </p:sp>
          <p:sp>
            <p:nvSpPr>
              <p:cNvPr id="109" name="Rectangle 27"/>
              <p:cNvSpPr>
                <a:spLocks noChangeArrowheads="1"/>
              </p:cNvSpPr>
              <p:nvPr userDrawn="1"/>
            </p:nvSpPr>
            <p:spPr bwMode="gray">
              <a:xfrm>
                <a:off x="1905000" y="5715000"/>
                <a:ext cx="227171" cy="42333"/>
              </a:xfrm>
              <a:prstGeom prst="rect">
                <a:avLst/>
              </a:prstGeom>
              <a:solidFill>
                <a:srgbClr val="F48F17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noProof="0"/>
              </a:p>
            </p:txBody>
          </p:sp>
          <p:sp>
            <p:nvSpPr>
              <p:cNvPr id="110" name="Rectangle 28"/>
              <p:cNvSpPr>
                <a:spLocks noChangeArrowheads="1"/>
              </p:cNvSpPr>
              <p:nvPr userDrawn="1"/>
            </p:nvSpPr>
            <p:spPr bwMode="gray">
              <a:xfrm>
                <a:off x="1905000" y="5757333"/>
                <a:ext cx="227171" cy="66914"/>
              </a:xfrm>
              <a:prstGeom prst="rect">
                <a:avLst/>
              </a:prstGeom>
              <a:solidFill>
                <a:srgbClr val="EB660B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noProof="0"/>
              </a:p>
            </p:txBody>
          </p:sp>
          <p:sp>
            <p:nvSpPr>
              <p:cNvPr id="111" name="Rectangle 29"/>
              <p:cNvSpPr>
                <a:spLocks noChangeArrowheads="1"/>
              </p:cNvSpPr>
              <p:nvPr userDrawn="1"/>
            </p:nvSpPr>
            <p:spPr bwMode="gray">
              <a:xfrm>
                <a:off x="2176462" y="5824247"/>
                <a:ext cx="117158" cy="163871"/>
              </a:xfrm>
              <a:prstGeom prst="rect">
                <a:avLst/>
              </a:prstGeom>
              <a:solidFill>
                <a:srgbClr val="F3BF09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noProof="0"/>
              </a:p>
            </p:txBody>
          </p:sp>
          <p:sp>
            <p:nvSpPr>
              <p:cNvPr id="112" name="Rectangle 30"/>
              <p:cNvSpPr>
                <a:spLocks noChangeArrowheads="1"/>
              </p:cNvSpPr>
              <p:nvPr userDrawn="1"/>
            </p:nvSpPr>
            <p:spPr bwMode="gray">
              <a:xfrm>
                <a:off x="2176462" y="5988118"/>
                <a:ext cx="117158" cy="107882"/>
              </a:xfrm>
              <a:prstGeom prst="rect">
                <a:avLst/>
              </a:prstGeom>
              <a:solidFill>
                <a:srgbClr val="E93409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noProof="0"/>
              </a:p>
            </p:txBody>
          </p:sp>
          <p:sp>
            <p:nvSpPr>
              <p:cNvPr id="113" name="Rectangle 31"/>
              <p:cNvSpPr>
                <a:spLocks noChangeArrowheads="1"/>
              </p:cNvSpPr>
              <p:nvPr userDrawn="1"/>
            </p:nvSpPr>
            <p:spPr bwMode="gray">
              <a:xfrm>
                <a:off x="2132171" y="5824247"/>
                <a:ext cx="44291" cy="163871"/>
              </a:xfrm>
              <a:prstGeom prst="rect">
                <a:avLst/>
              </a:prstGeom>
              <a:solidFill>
                <a:srgbClr val="EA8804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noProof="0"/>
              </a:p>
            </p:txBody>
          </p:sp>
          <p:sp>
            <p:nvSpPr>
              <p:cNvPr id="114" name="Rectangle 32"/>
              <p:cNvSpPr>
                <a:spLocks noChangeArrowheads="1"/>
              </p:cNvSpPr>
              <p:nvPr userDrawn="1"/>
            </p:nvSpPr>
            <p:spPr bwMode="gray">
              <a:xfrm>
                <a:off x="2132171" y="5988118"/>
                <a:ext cx="44291" cy="107882"/>
              </a:xfrm>
              <a:prstGeom prst="rect">
                <a:avLst/>
              </a:prstGeom>
              <a:solidFill>
                <a:srgbClr val="E02504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noProof="0"/>
              </a:p>
            </p:txBody>
          </p:sp>
          <p:sp>
            <p:nvSpPr>
              <p:cNvPr id="115" name="Freeform 33"/>
              <p:cNvSpPr>
                <a:spLocks/>
              </p:cNvSpPr>
              <p:nvPr userDrawn="1"/>
            </p:nvSpPr>
            <p:spPr bwMode="gray">
              <a:xfrm>
                <a:off x="1905000" y="5824247"/>
                <a:ext cx="227171" cy="16387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59" y="0"/>
                  </a:cxn>
                  <a:cxn ang="0">
                    <a:pos x="159" y="120"/>
                  </a:cxn>
                  <a:cxn ang="0">
                    <a:pos x="99" y="120"/>
                  </a:cxn>
                  <a:cxn ang="0">
                    <a:pos x="99" y="80"/>
                  </a:cxn>
                  <a:cxn ang="0">
                    <a:pos x="0" y="80"/>
                  </a:cxn>
                  <a:cxn ang="0">
                    <a:pos x="0" y="0"/>
                  </a:cxn>
                </a:cxnLst>
                <a:rect l="0" t="0" r="r" b="b"/>
                <a:pathLst>
                  <a:path w="159" h="120">
                    <a:moveTo>
                      <a:pt x="0" y="0"/>
                    </a:moveTo>
                    <a:lnTo>
                      <a:pt x="159" y="0"/>
                    </a:lnTo>
                    <a:lnTo>
                      <a:pt x="159" y="120"/>
                    </a:lnTo>
                    <a:lnTo>
                      <a:pt x="99" y="120"/>
                    </a:lnTo>
                    <a:lnTo>
                      <a:pt x="99" y="80"/>
                    </a:lnTo>
                    <a:lnTo>
                      <a:pt x="0" y="8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04C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noProof="0"/>
              </a:p>
            </p:txBody>
          </p:sp>
          <p:sp>
            <p:nvSpPr>
              <p:cNvPr id="116" name="Rectangle 34"/>
              <p:cNvSpPr>
                <a:spLocks noChangeArrowheads="1"/>
              </p:cNvSpPr>
              <p:nvPr userDrawn="1"/>
            </p:nvSpPr>
            <p:spPr bwMode="gray">
              <a:xfrm>
                <a:off x="2046446" y="5988118"/>
                <a:ext cx="85725" cy="107882"/>
              </a:xfrm>
              <a:prstGeom prst="rect">
                <a:avLst/>
              </a:prstGeom>
              <a:solidFill>
                <a:srgbClr val="D61400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noProof="0"/>
              </a:p>
            </p:txBody>
          </p:sp>
          <p:sp>
            <p:nvSpPr>
              <p:cNvPr id="117" name="Rectangle 35"/>
              <p:cNvSpPr>
                <a:spLocks noChangeArrowheads="1"/>
              </p:cNvSpPr>
              <p:nvPr userDrawn="1"/>
            </p:nvSpPr>
            <p:spPr bwMode="gray">
              <a:xfrm>
                <a:off x="1905000" y="5933495"/>
                <a:ext cx="141446" cy="54624"/>
              </a:xfrm>
              <a:prstGeom prst="rect">
                <a:avLst/>
              </a:prstGeom>
              <a:solidFill>
                <a:srgbClr val="C93C00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noProof="0"/>
              </a:p>
            </p:txBody>
          </p:sp>
          <p:sp>
            <p:nvSpPr>
              <p:cNvPr id="118" name="Rectangle 36"/>
              <p:cNvSpPr>
                <a:spLocks noChangeArrowheads="1"/>
              </p:cNvSpPr>
              <p:nvPr userDrawn="1"/>
            </p:nvSpPr>
            <p:spPr bwMode="gray">
              <a:xfrm>
                <a:off x="1905000" y="5988118"/>
                <a:ext cx="141446" cy="107882"/>
              </a:xfrm>
              <a:prstGeom prst="rect">
                <a:avLst/>
              </a:prstGeom>
              <a:solidFill>
                <a:srgbClr val="C01000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noProof="0"/>
              </a:p>
            </p:txBody>
          </p:sp>
          <p:sp>
            <p:nvSpPr>
              <p:cNvPr id="119" name="Rectangle 25"/>
              <p:cNvSpPr>
                <a:spLocks noChangeArrowheads="1"/>
              </p:cNvSpPr>
              <p:nvPr/>
            </p:nvSpPr>
            <p:spPr bwMode="gray">
              <a:xfrm>
                <a:off x="2293620" y="5988118"/>
                <a:ext cx="57150" cy="107882"/>
              </a:xfrm>
              <a:prstGeom prst="rect">
                <a:avLst/>
              </a:prstGeom>
              <a:solidFill>
                <a:srgbClr val="F445F6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noProof="0"/>
              </a:p>
            </p:txBody>
          </p:sp>
          <p:sp>
            <p:nvSpPr>
              <p:cNvPr id="120" name="Rectangle 26"/>
              <p:cNvSpPr>
                <a:spLocks noChangeArrowheads="1"/>
              </p:cNvSpPr>
              <p:nvPr/>
            </p:nvSpPr>
            <p:spPr bwMode="gray">
              <a:xfrm>
                <a:off x="2132171" y="5757333"/>
                <a:ext cx="44291" cy="66914"/>
              </a:xfrm>
              <a:prstGeom prst="rect">
                <a:avLst/>
              </a:prstGeom>
              <a:solidFill>
                <a:srgbClr val="F6B67F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noProof="0"/>
              </a:p>
            </p:txBody>
          </p:sp>
          <p:sp>
            <p:nvSpPr>
              <p:cNvPr id="121" name="Rectangle 27"/>
              <p:cNvSpPr>
                <a:spLocks noChangeArrowheads="1"/>
              </p:cNvSpPr>
              <p:nvPr/>
            </p:nvSpPr>
            <p:spPr bwMode="gray">
              <a:xfrm>
                <a:off x="1905000" y="5715000"/>
                <a:ext cx="227171" cy="42333"/>
              </a:xfrm>
              <a:prstGeom prst="rect">
                <a:avLst/>
              </a:prstGeom>
              <a:solidFill>
                <a:srgbClr val="F48F17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noProof="0"/>
              </a:p>
            </p:txBody>
          </p:sp>
          <p:sp>
            <p:nvSpPr>
              <p:cNvPr id="122" name="Rectangle 28"/>
              <p:cNvSpPr>
                <a:spLocks noChangeArrowheads="1"/>
              </p:cNvSpPr>
              <p:nvPr/>
            </p:nvSpPr>
            <p:spPr bwMode="gray">
              <a:xfrm>
                <a:off x="1905000" y="5757333"/>
                <a:ext cx="227171" cy="66914"/>
              </a:xfrm>
              <a:prstGeom prst="rect">
                <a:avLst/>
              </a:prstGeom>
              <a:solidFill>
                <a:srgbClr val="EB660B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noProof="0"/>
              </a:p>
            </p:txBody>
          </p:sp>
          <p:sp>
            <p:nvSpPr>
              <p:cNvPr id="123" name="Rectangle 29"/>
              <p:cNvSpPr>
                <a:spLocks noChangeArrowheads="1"/>
              </p:cNvSpPr>
              <p:nvPr/>
            </p:nvSpPr>
            <p:spPr bwMode="gray">
              <a:xfrm>
                <a:off x="2176462" y="5824247"/>
                <a:ext cx="117158" cy="163871"/>
              </a:xfrm>
              <a:prstGeom prst="rect">
                <a:avLst/>
              </a:prstGeom>
              <a:solidFill>
                <a:srgbClr val="F3BF09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noProof="0"/>
              </a:p>
            </p:txBody>
          </p:sp>
          <p:sp>
            <p:nvSpPr>
              <p:cNvPr id="124" name="Rectangle 30"/>
              <p:cNvSpPr>
                <a:spLocks noChangeArrowheads="1"/>
              </p:cNvSpPr>
              <p:nvPr/>
            </p:nvSpPr>
            <p:spPr bwMode="gray">
              <a:xfrm>
                <a:off x="2176462" y="5988118"/>
                <a:ext cx="117158" cy="107882"/>
              </a:xfrm>
              <a:prstGeom prst="rect">
                <a:avLst/>
              </a:prstGeom>
              <a:solidFill>
                <a:srgbClr val="E93409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noProof="0"/>
              </a:p>
            </p:txBody>
          </p:sp>
          <p:sp>
            <p:nvSpPr>
              <p:cNvPr id="125" name="Rectangle 31"/>
              <p:cNvSpPr>
                <a:spLocks noChangeArrowheads="1"/>
              </p:cNvSpPr>
              <p:nvPr/>
            </p:nvSpPr>
            <p:spPr bwMode="gray">
              <a:xfrm>
                <a:off x="2132171" y="5824247"/>
                <a:ext cx="44291" cy="163871"/>
              </a:xfrm>
              <a:prstGeom prst="rect">
                <a:avLst/>
              </a:prstGeom>
              <a:solidFill>
                <a:srgbClr val="EA8804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noProof="0"/>
              </a:p>
            </p:txBody>
          </p:sp>
          <p:sp>
            <p:nvSpPr>
              <p:cNvPr id="126" name="Rectangle 32"/>
              <p:cNvSpPr>
                <a:spLocks noChangeArrowheads="1"/>
              </p:cNvSpPr>
              <p:nvPr/>
            </p:nvSpPr>
            <p:spPr bwMode="gray">
              <a:xfrm>
                <a:off x="2132171" y="5988118"/>
                <a:ext cx="44291" cy="107882"/>
              </a:xfrm>
              <a:prstGeom prst="rect">
                <a:avLst/>
              </a:prstGeom>
              <a:solidFill>
                <a:srgbClr val="E02504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noProof="0"/>
              </a:p>
            </p:txBody>
          </p:sp>
          <p:sp>
            <p:nvSpPr>
              <p:cNvPr id="127" name="Freeform 33"/>
              <p:cNvSpPr>
                <a:spLocks/>
              </p:cNvSpPr>
              <p:nvPr/>
            </p:nvSpPr>
            <p:spPr bwMode="gray">
              <a:xfrm>
                <a:off x="1905000" y="5824247"/>
                <a:ext cx="227171" cy="16387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59" y="0"/>
                  </a:cxn>
                  <a:cxn ang="0">
                    <a:pos x="159" y="120"/>
                  </a:cxn>
                  <a:cxn ang="0">
                    <a:pos x="99" y="120"/>
                  </a:cxn>
                  <a:cxn ang="0">
                    <a:pos x="99" y="80"/>
                  </a:cxn>
                  <a:cxn ang="0">
                    <a:pos x="0" y="80"/>
                  </a:cxn>
                  <a:cxn ang="0">
                    <a:pos x="0" y="0"/>
                  </a:cxn>
                </a:cxnLst>
                <a:rect l="0" t="0" r="r" b="b"/>
                <a:pathLst>
                  <a:path w="159" h="120">
                    <a:moveTo>
                      <a:pt x="0" y="0"/>
                    </a:moveTo>
                    <a:lnTo>
                      <a:pt x="159" y="0"/>
                    </a:lnTo>
                    <a:lnTo>
                      <a:pt x="159" y="120"/>
                    </a:lnTo>
                    <a:lnTo>
                      <a:pt x="99" y="120"/>
                    </a:lnTo>
                    <a:lnTo>
                      <a:pt x="99" y="80"/>
                    </a:lnTo>
                    <a:lnTo>
                      <a:pt x="0" y="8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04C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noProof="0"/>
              </a:p>
            </p:txBody>
          </p:sp>
          <p:sp>
            <p:nvSpPr>
              <p:cNvPr id="128" name="Rectangle 34"/>
              <p:cNvSpPr>
                <a:spLocks noChangeArrowheads="1"/>
              </p:cNvSpPr>
              <p:nvPr/>
            </p:nvSpPr>
            <p:spPr bwMode="gray">
              <a:xfrm>
                <a:off x="2046446" y="5988118"/>
                <a:ext cx="85725" cy="107882"/>
              </a:xfrm>
              <a:prstGeom prst="rect">
                <a:avLst/>
              </a:prstGeom>
              <a:solidFill>
                <a:srgbClr val="D61400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noProof="0"/>
              </a:p>
            </p:txBody>
          </p:sp>
          <p:sp>
            <p:nvSpPr>
              <p:cNvPr id="129" name="Rectangle 35"/>
              <p:cNvSpPr>
                <a:spLocks noChangeArrowheads="1"/>
              </p:cNvSpPr>
              <p:nvPr/>
            </p:nvSpPr>
            <p:spPr bwMode="gray">
              <a:xfrm>
                <a:off x="1905000" y="5933495"/>
                <a:ext cx="141446" cy="54624"/>
              </a:xfrm>
              <a:prstGeom prst="rect">
                <a:avLst/>
              </a:prstGeom>
              <a:solidFill>
                <a:srgbClr val="C93C00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noProof="0"/>
              </a:p>
            </p:txBody>
          </p:sp>
          <p:sp>
            <p:nvSpPr>
              <p:cNvPr id="130" name="Rectangle 36"/>
              <p:cNvSpPr>
                <a:spLocks noChangeArrowheads="1"/>
              </p:cNvSpPr>
              <p:nvPr/>
            </p:nvSpPr>
            <p:spPr bwMode="gray">
              <a:xfrm>
                <a:off x="1905000" y="5988118"/>
                <a:ext cx="141446" cy="107882"/>
              </a:xfrm>
              <a:prstGeom prst="rect">
                <a:avLst/>
              </a:prstGeom>
              <a:solidFill>
                <a:srgbClr val="C01000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noProof="0"/>
              </a:p>
            </p:txBody>
          </p:sp>
        </p:grpSp>
        <p:grpSp>
          <p:nvGrpSpPr>
            <p:cNvPr id="104" name="Group 32"/>
            <p:cNvGrpSpPr/>
            <p:nvPr/>
          </p:nvGrpSpPr>
          <p:grpSpPr>
            <a:xfrm>
              <a:off x="518032" y="978681"/>
              <a:ext cx="4572000" cy="2667393"/>
              <a:chOff x="518032" y="978681"/>
              <a:chExt cx="4572000" cy="2667393"/>
            </a:xfrm>
          </p:grpSpPr>
          <p:sp>
            <p:nvSpPr>
              <p:cNvPr id="105" name="Rectangle 37"/>
              <p:cNvSpPr>
                <a:spLocks noChangeArrowheads="1"/>
              </p:cNvSpPr>
              <p:nvPr userDrawn="1"/>
            </p:nvSpPr>
            <p:spPr bwMode="black">
              <a:xfrm>
                <a:off x="3295650" y="978681"/>
                <a:ext cx="1143000" cy="263229"/>
              </a:xfrm>
              <a:prstGeom prst="rect">
                <a:avLst/>
              </a:prstGeom>
              <a:solidFill>
                <a:srgbClr val="A10000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noProof="0"/>
              </a:p>
            </p:txBody>
          </p:sp>
          <p:sp>
            <p:nvSpPr>
              <p:cNvPr id="106" name="Freeform 7"/>
              <p:cNvSpPr>
                <a:spLocks noEditPoints="1"/>
              </p:cNvSpPr>
              <p:nvPr userDrawn="1"/>
            </p:nvSpPr>
            <p:spPr bwMode="black">
              <a:xfrm>
                <a:off x="518032" y="1922794"/>
                <a:ext cx="4572000" cy="1723280"/>
              </a:xfrm>
              <a:custGeom>
                <a:avLst/>
                <a:gdLst/>
                <a:ahLst/>
                <a:cxnLst>
                  <a:cxn ang="0">
                    <a:pos x="581" y="233"/>
                  </a:cxn>
                  <a:cxn ang="0">
                    <a:pos x="538" y="949"/>
                  </a:cxn>
                  <a:cxn ang="0">
                    <a:pos x="630" y="946"/>
                  </a:cxn>
                  <a:cxn ang="0">
                    <a:pos x="793" y="880"/>
                  </a:cxn>
                  <a:cxn ang="0">
                    <a:pos x="886" y="728"/>
                  </a:cxn>
                  <a:cxn ang="0">
                    <a:pos x="905" y="505"/>
                  </a:cxn>
                  <a:cxn ang="0">
                    <a:pos x="850" y="329"/>
                  </a:cxn>
                  <a:cxn ang="0">
                    <a:pos x="727" y="241"/>
                  </a:cxn>
                  <a:cxn ang="0">
                    <a:pos x="521" y="3"/>
                  </a:cxn>
                  <a:cxn ang="0">
                    <a:pos x="643" y="74"/>
                  </a:cxn>
                  <a:cxn ang="0">
                    <a:pos x="761" y="24"/>
                  </a:cxn>
                  <a:cxn ang="0">
                    <a:pos x="855" y="9"/>
                  </a:cxn>
                  <a:cxn ang="0">
                    <a:pos x="1026" y="40"/>
                  </a:cxn>
                  <a:cxn ang="0">
                    <a:pos x="1180" y="172"/>
                  </a:cxn>
                  <a:cxn ang="0">
                    <a:pos x="1265" y="383"/>
                  </a:cxn>
                  <a:cxn ang="0">
                    <a:pos x="1265" y="641"/>
                  </a:cxn>
                  <a:cxn ang="0">
                    <a:pos x="1175" y="857"/>
                  </a:cxn>
                  <a:cxn ang="0">
                    <a:pos x="1005" y="1006"/>
                  </a:cxn>
                  <a:cxn ang="0">
                    <a:pos x="766" y="1074"/>
                  </a:cxn>
                  <a:cxn ang="0">
                    <a:pos x="601" y="1074"/>
                  </a:cxn>
                  <a:cxn ang="0">
                    <a:pos x="692" y="1447"/>
                  </a:cxn>
                  <a:cxn ang="0">
                    <a:pos x="171" y="1408"/>
                  </a:cxn>
                  <a:cxn ang="0">
                    <a:pos x="413" y="3"/>
                  </a:cxn>
                  <a:cxn ang="0">
                    <a:pos x="3876" y="20"/>
                  </a:cxn>
                  <a:cxn ang="0">
                    <a:pos x="4036" y="100"/>
                  </a:cxn>
                  <a:cxn ang="0">
                    <a:pos x="4113" y="232"/>
                  </a:cxn>
                  <a:cxn ang="0">
                    <a:pos x="4091" y="362"/>
                  </a:cxn>
                  <a:cxn ang="0">
                    <a:pos x="3995" y="436"/>
                  </a:cxn>
                  <a:cxn ang="0">
                    <a:pos x="3859" y="438"/>
                  </a:cxn>
                  <a:cxn ang="0">
                    <a:pos x="3757" y="114"/>
                  </a:cxn>
                  <a:cxn ang="0">
                    <a:pos x="3597" y="187"/>
                  </a:cxn>
                  <a:cxn ang="0">
                    <a:pos x="3508" y="339"/>
                  </a:cxn>
                  <a:cxn ang="0">
                    <a:pos x="3489" y="565"/>
                  </a:cxn>
                  <a:cxn ang="0">
                    <a:pos x="3547" y="753"/>
                  </a:cxn>
                  <a:cxn ang="0">
                    <a:pos x="3668" y="869"/>
                  </a:cxn>
                  <a:cxn ang="0">
                    <a:pos x="3821" y="896"/>
                  </a:cxn>
                  <a:cxn ang="0">
                    <a:pos x="3931" y="872"/>
                  </a:cxn>
                  <a:cxn ang="0">
                    <a:pos x="4079" y="810"/>
                  </a:cxn>
                  <a:cxn ang="0">
                    <a:pos x="4016" y="1024"/>
                  </a:cxn>
                  <a:cxn ang="0">
                    <a:pos x="3830" y="1080"/>
                  </a:cxn>
                  <a:cxn ang="0">
                    <a:pos x="3651" y="1095"/>
                  </a:cxn>
                  <a:cxn ang="0">
                    <a:pos x="3426" y="1060"/>
                  </a:cxn>
                  <a:cxn ang="0">
                    <a:pos x="3255" y="947"/>
                  </a:cxn>
                  <a:cxn ang="0">
                    <a:pos x="3140" y="772"/>
                  </a:cxn>
                  <a:cxn ang="0">
                    <a:pos x="3101" y="561"/>
                  </a:cxn>
                  <a:cxn ang="0">
                    <a:pos x="3153" y="318"/>
                  </a:cxn>
                  <a:cxn ang="0">
                    <a:pos x="3293" y="135"/>
                  </a:cxn>
                  <a:cxn ang="0">
                    <a:pos x="3508" y="27"/>
                  </a:cxn>
                  <a:cxn ang="0">
                    <a:pos x="2910" y="0"/>
                  </a:cxn>
                  <a:cxn ang="0">
                    <a:pos x="3040" y="52"/>
                  </a:cxn>
                  <a:cxn ang="0">
                    <a:pos x="3093" y="178"/>
                  </a:cxn>
                  <a:cxn ang="0">
                    <a:pos x="3071" y="277"/>
                  </a:cxn>
                  <a:cxn ang="0">
                    <a:pos x="3004" y="393"/>
                  </a:cxn>
                  <a:cxn ang="0">
                    <a:pos x="2876" y="561"/>
                  </a:cxn>
                  <a:cxn ang="0">
                    <a:pos x="1784" y="1078"/>
                  </a:cxn>
                  <a:cxn ang="0">
                    <a:pos x="1313" y="118"/>
                  </a:cxn>
                  <a:cxn ang="0">
                    <a:pos x="2247" y="25"/>
                  </a:cxn>
                  <a:cxn ang="0">
                    <a:pos x="2759" y="62"/>
                  </a:cxn>
                  <a:cxn ang="0">
                    <a:pos x="2872" y="4"/>
                  </a:cxn>
                </a:cxnLst>
                <a:rect l="0" t="0" r="r" b="b"/>
                <a:pathLst>
                  <a:path w="4127" h="1544">
                    <a:moveTo>
                      <a:pt x="640" y="229"/>
                    </a:moveTo>
                    <a:lnTo>
                      <a:pt x="622" y="229"/>
                    </a:lnTo>
                    <a:lnTo>
                      <a:pt x="603" y="230"/>
                    </a:lnTo>
                    <a:lnTo>
                      <a:pt x="581" y="233"/>
                    </a:lnTo>
                    <a:lnTo>
                      <a:pt x="553" y="235"/>
                    </a:lnTo>
                    <a:lnTo>
                      <a:pt x="521" y="241"/>
                    </a:lnTo>
                    <a:lnTo>
                      <a:pt x="521" y="947"/>
                    </a:lnTo>
                    <a:lnTo>
                      <a:pt x="538" y="949"/>
                    </a:lnTo>
                    <a:lnTo>
                      <a:pt x="553" y="949"/>
                    </a:lnTo>
                    <a:lnTo>
                      <a:pt x="566" y="949"/>
                    </a:lnTo>
                    <a:lnTo>
                      <a:pt x="578" y="949"/>
                    </a:lnTo>
                    <a:lnTo>
                      <a:pt x="630" y="946"/>
                    </a:lnTo>
                    <a:lnTo>
                      <a:pt x="677" y="937"/>
                    </a:lnTo>
                    <a:lnTo>
                      <a:pt x="720" y="924"/>
                    </a:lnTo>
                    <a:lnTo>
                      <a:pt x="758" y="905"/>
                    </a:lnTo>
                    <a:lnTo>
                      <a:pt x="793" y="880"/>
                    </a:lnTo>
                    <a:lnTo>
                      <a:pt x="824" y="850"/>
                    </a:lnTo>
                    <a:lnTo>
                      <a:pt x="849" y="815"/>
                    </a:lnTo>
                    <a:lnTo>
                      <a:pt x="870" y="775"/>
                    </a:lnTo>
                    <a:lnTo>
                      <a:pt x="886" y="728"/>
                    </a:lnTo>
                    <a:lnTo>
                      <a:pt x="897" y="678"/>
                    </a:lnTo>
                    <a:lnTo>
                      <a:pt x="905" y="622"/>
                    </a:lnTo>
                    <a:lnTo>
                      <a:pt x="907" y="561"/>
                    </a:lnTo>
                    <a:lnTo>
                      <a:pt x="905" y="505"/>
                    </a:lnTo>
                    <a:lnTo>
                      <a:pt x="897" y="452"/>
                    </a:lnTo>
                    <a:lnTo>
                      <a:pt x="886" y="407"/>
                    </a:lnTo>
                    <a:lnTo>
                      <a:pt x="870" y="366"/>
                    </a:lnTo>
                    <a:lnTo>
                      <a:pt x="850" y="329"/>
                    </a:lnTo>
                    <a:lnTo>
                      <a:pt x="826" y="299"/>
                    </a:lnTo>
                    <a:lnTo>
                      <a:pt x="797" y="274"/>
                    </a:lnTo>
                    <a:lnTo>
                      <a:pt x="763" y="254"/>
                    </a:lnTo>
                    <a:lnTo>
                      <a:pt x="727" y="241"/>
                    </a:lnTo>
                    <a:lnTo>
                      <a:pt x="686" y="232"/>
                    </a:lnTo>
                    <a:lnTo>
                      <a:pt x="640" y="229"/>
                    </a:lnTo>
                    <a:close/>
                    <a:moveTo>
                      <a:pt x="413" y="3"/>
                    </a:moveTo>
                    <a:lnTo>
                      <a:pt x="521" y="3"/>
                    </a:lnTo>
                    <a:lnTo>
                      <a:pt x="521" y="143"/>
                    </a:lnTo>
                    <a:lnTo>
                      <a:pt x="566" y="117"/>
                    </a:lnTo>
                    <a:lnTo>
                      <a:pt x="607" y="93"/>
                    </a:lnTo>
                    <a:lnTo>
                      <a:pt x="643" y="74"/>
                    </a:lnTo>
                    <a:lnTo>
                      <a:pt x="677" y="57"/>
                    </a:lnTo>
                    <a:lnTo>
                      <a:pt x="707" y="44"/>
                    </a:lnTo>
                    <a:lnTo>
                      <a:pt x="735" y="33"/>
                    </a:lnTo>
                    <a:lnTo>
                      <a:pt x="761" y="24"/>
                    </a:lnTo>
                    <a:lnTo>
                      <a:pt x="785" y="18"/>
                    </a:lnTo>
                    <a:lnTo>
                      <a:pt x="809" y="13"/>
                    </a:lnTo>
                    <a:lnTo>
                      <a:pt x="831" y="10"/>
                    </a:lnTo>
                    <a:lnTo>
                      <a:pt x="855" y="9"/>
                    </a:lnTo>
                    <a:lnTo>
                      <a:pt x="879" y="8"/>
                    </a:lnTo>
                    <a:lnTo>
                      <a:pt x="931" y="12"/>
                    </a:lnTo>
                    <a:lnTo>
                      <a:pt x="980" y="23"/>
                    </a:lnTo>
                    <a:lnTo>
                      <a:pt x="1026" y="40"/>
                    </a:lnTo>
                    <a:lnTo>
                      <a:pt x="1070" y="64"/>
                    </a:lnTo>
                    <a:lnTo>
                      <a:pt x="1110" y="94"/>
                    </a:lnTo>
                    <a:lnTo>
                      <a:pt x="1148" y="130"/>
                    </a:lnTo>
                    <a:lnTo>
                      <a:pt x="1180" y="172"/>
                    </a:lnTo>
                    <a:lnTo>
                      <a:pt x="1209" y="218"/>
                    </a:lnTo>
                    <a:lnTo>
                      <a:pt x="1233" y="268"/>
                    </a:lnTo>
                    <a:lnTo>
                      <a:pt x="1252" y="324"/>
                    </a:lnTo>
                    <a:lnTo>
                      <a:pt x="1265" y="383"/>
                    </a:lnTo>
                    <a:lnTo>
                      <a:pt x="1274" y="446"/>
                    </a:lnTo>
                    <a:lnTo>
                      <a:pt x="1278" y="512"/>
                    </a:lnTo>
                    <a:lnTo>
                      <a:pt x="1274" y="578"/>
                    </a:lnTo>
                    <a:lnTo>
                      <a:pt x="1265" y="641"/>
                    </a:lnTo>
                    <a:lnTo>
                      <a:pt x="1252" y="701"/>
                    </a:lnTo>
                    <a:lnTo>
                      <a:pt x="1232" y="756"/>
                    </a:lnTo>
                    <a:lnTo>
                      <a:pt x="1205" y="809"/>
                    </a:lnTo>
                    <a:lnTo>
                      <a:pt x="1175" y="857"/>
                    </a:lnTo>
                    <a:lnTo>
                      <a:pt x="1140" y="901"/>
                    </a:lnTo>
                    <a:lnTo>
                      <a:pt x="1099" y="941"/>
                    </a:lnTo>
                    <a:lnTo>
                      <a:pt x="1054" y="976"/>
                    </a:lnTo>
                    <a:lnTo>
                      <a:pt x="1005" y="1006"/>
                    </a:lnTo>
                    <a:lnTo>
                      <a:pt x="951" y="1031"/>
                    </a:lnTo>
                    <a:lnTo>
                      <a:pt x="894" y="1051"/>
                    </a:lnTo>
                    <a:lnTo>
                      <a:pt x="831" y="1065"/>
                    </a:lnTo>
                    <a:lnTo>
                      <a:pt x="766" y="1074"/>
                    </a:lnTo>
                    <a:lnTo>
                      <a:pt x="696" y="1078"/>
                    </a:lnTo>
                    <a:lnTo>
                      <a:pt x="670" y="1078"/>
                    </a:lnTo>
                    <a:lnTo>
                      <a:pt x="637" y="1076"/>
                    </a:lnTo>
                    <a:lnTo>
                      <a:pt x="601" y="1074"/>
                    </a:lnTo>
                    <a:lnTo>
                      <a:pt x="561" y="1071"/>
                    </a:lnTo>
                    <a:lnTo>
                      <a:pt x="521" y="1068"/>
                    </a:lnTo>
                    <a:lnTo>
                      <a:pt x="521" y="1408"/>
                    </a:lnTo>
                    <a:lnTo>
                      <a:pt x="692" y="1447"/>
                    </a:lnTo>
                    <a:lnTo>
                      <a:pt x="692" y="1544"/>
                    </a:lnTo>
                    <a:lnTo>
                      <a:pt x="18" y="1544"/>
                    </a:lnTo>
                    <a:lnTo>
                      <a:pt x="18" y="1447"/>
                    </a:lnTo>
                    <a:lnTo>
                      <a:pt x="171" y="1408"/>
                    </a:lnTo>
                    <a:lnTo>
                      <a:pt x="171" y="229"/>
                    </a:lnTo>
                    <a:lnTo>
                      <a:pt x="0" y="229"/>
                    </a:lnTo>
                    <a:lnTo>
                      <a:pt x="0" y="128"/>
                    </a:lnTo>
                    <a:lnTo>
                      <a:pt x="413" y="3"/>
                    </a:lnTo>
                    <a:close/>
                    <a:moveTo>
                      <a:pt x="3711" y="0"/>
                    </a:moveTo>
                    <a:lnTo>
                      <a:pt x="3770" y="3"/>
                    </a:lnTo>
                    <a:lnTo>
                      <a:pt x="3825" y="9"/>
                    </a:lnTo>
                    <a:lnTo>
                      <a:pt x="3876" y="20"/>
                    </a:lnTo>
                    <a:lnTo>
                      <a:pt x="3923" y="34"/>
                    </a:lnTo>
                    <a:lnTo>
                      <a:pt x="3965" y="53"/>
                    </a:lnTo>
                    <a:lnTo>
                      <a:pt x="4004" y="75"/>
                    </a:lnTo>
                    <a:lnTo>
                      <a:pt x="4036" y="100"/>
                    </a:lnTo>
                    <a:lnTo>
                      <a:pt x="4064" y="129"/>
                    </a:lnTo>
                    <a:lnTo>
                      <a:pt x="4086" y="160"/>
                    </a:lnTo>
                    <a:lnTo>
                      <a:pt x="4103" y="194"/>
                    </a:lnTo>
                    <a:lnTo>
                      <a:pt x="4113" y="232"/>
                    </a:lnTo>
                    <a:lnTo>
                      <a:pt x="4117" y="271"/>
                    </a:lnTo>
                    <a:lnTo>
                      <a:pt x="4114" y="304"/>
                    </a:lnTo>
                    <a:lnTo>
                      <a:pt x="4105" y="334"/>
                    </a:lnTo>
                    <a:lnTo>
                      <a:pt x="4091" y="362"/>
                    </a:lnTo>
                    <a:lnTo>
                      <a:pt x="4074" y="387"/>
                    </a:lnTo>
                    <a:lnTo>
                      <a:pt x="4051" y="407"/>
                    </a:lnTo>
                    <a:lnTo>
                      <a:pt x="4025" y="423"/>
                    </a:lnTo>
                    <a:lnTo>
                      <a:pt x="3995" y="436"/>
                    </a:lnTo>
                    <a:lnTo>
                      <a:pt x="3961" y="443"/>
                    </a:lnTo>
                    <a:lnTo>
                      <a:pt x="3925" y="446"/>
                    </a:lnTo>
                    <a:lnTo>
                      <a:pt x="3891" y="444"/>
                    </a:lnTo>
                    <a:lnTo>
                      <a:pt x="3859" y="438"/>
                    </a:lnTo>
                    <a:lnTo>
                      <a:pt x="3826" y="428"/>
                    </a:lnTo>
                    <a:lnTo>
                      <a:pt x="3792" y="413"/>
                    </a:lnTo>
                    <a:lnTo>
                      <a:pt x="3757" y="394"/>
                    </a:lnTo>
                    <a:lnTo>
                      <a:pt x="3757" y="114"/>
                    </a:lnTo>
                    <a:lnTo>
                      <a:pt x="3711" y="125"/>
                    </a:lnTo>
                    <a:lnTo>
                      <a:pt x="3668" y="140"/>
                    </a:lnTo>
                    <a:lnTo>
                      <a:pt x="3631" y="162"/>
                    </a:lnTo>
                    <a:lnTo>
                      <a:pt x="3597" y="187"/>
                    </a:lnTo>
                    <a:lnTo>
                      <a:pt x="3568" y="218"/>
                    </a:lnTo>
                    <a:lnTo>
                      <a:pt x="3543" y="253"/>
                    </a:lnTo>
                    <a:lnTo>
                      <a:pt x="3523" y="294"/>
                    </a:lnTo>
                    <a:lnTo>
                      <a:pt x="3508" y="339"/>
                    </a:lnTo>
                    <a:lnTo>
                      <a:pt x="3497" y="391"/>
                    </a:lnTo>
                    <a:lnTo>
                      <a:pt x="3489" y="447"/>
                    </a:lnTo>
                    <a:lnTo>
                      <a:pt x="3487" y="507"/>
                    </a:lnTo>
                    <a:lnTo>
                      <a:pt x="3489" y="565"/>
                    </a:lnTo>
                    <a:lnTo>
                      <a:pt x="3497" y="617"/>
                    </a:lnTo>
                    <a:lnTo>
                      <a:pt x="3509" y="667"/>
                    </a:lnTo>
                    <a:lnTo>
                      <a:pt x="3526" y="712"/>
                    </a:lnTo>
                    <a:lnTo>
                      <a:pt x="3547" y="753"/>
                    </a:lnTo>
                    <a:lnTo>
                      <a:pt x="3571" y="790"/>
                    </a:lnTo>
                    <a:lnTo>
                      <a:pt x="3600" y="821"/>
                    </a:lnTo>
                    <a:lnTo>
                      <a:pt x="3632" y="847"/>
                    </a:lnTo>
                    <a:lnTo>
                      <a:pt x="3668" y="869"/>
                    </a:lnTo>
                    <a:lnTo>
                      <a:pt x="3707" y="885"/>
                    </a:lnTo>
                    <a:lnTo>
                      <a:pt x="3750" y="894"/>
                    </a:lnTo>
                    <a:lnTo>
                      <a:pt x="3795" y="897"/>
                    </a:lnTo>
                    <a:lnTo>
                      <a:pt x="3821" y="896"/>
                    </a:lnTo>
                    <a:lnTo>
                      <a:pt x="3847" y="894"/>
                    </a:lnTo>
                    <a:lnTo>
                      <a:pt x="3874" y="889"/>
                    </a:lnTo>
                    <a:lnTo>
                      <a:pt x="3901" y="881"/>
                    </a:lnTo>
                    <a:lnTo>
                      <a:pt x="3931" y="872"/>
                    </a:lnTo>
                    <a:lnTo>
                      <a:pt x="3964" y="861"/>
                    </a:lnTo>
                    <a:lnTo>
                      <a:pt x="3999" y="846"/>
                    </a:lnTo>
                    <a:lnTo>
                      <a:pt x="4036" y="830"/>
                    </a:lnTo>
                    <a:lnTo>
                      <a:pt x="4079" y="810"/>
                    </a:lnTo>
                    <a:lnTo>
                      <a:pt x="4127" y="787"/>
                    </a:lnTo>
                    <a:lnTo>
                      <a:pt x="4127" y="976"/>
                    </a:lnTo>
                    <a:lnTo>
                      <a:pt x="4069" y="1001"/>
                    </a:lnTo>
                    <a:lnTo>
                      <a:pt x="4016" y="1024"/>
                    </a:lnTo>
                    <a:lnTo>
                      <a:pt x="3966" y="1041"/>
                    </a:lnTo>
                    <a:lnTo>
                      <a:pt x="3919" y="1058"/>
                    </a:lnTo>
                    <a:lnTo>
                      <a:pt x="3874" y="1070"/>
                    </a:lnTo>
                    <a:lnTo>
                      <a:pt x="3830" y="1080"/>
                    </a:lnTo>
                    <a:lnTo>
                      <a:pt x="3786" y="1086"/>
                    </a:lnTo>
                    <a:lnTo>
                      <a:pt x="3742" y="1091"/>
                    </a:lnTo>
                    <a:lnTo>
                      <a:pt x="3697" y="1094"/>
                    </a:lnTo>
                    <a:lnTo>
                      <a:pt x="3651" y="1095"/>
                    </a:lnTo>
                    <a:lnTo>
                      <a:pt x="3588" y="1093"/>
                    </a:lnTo>
                    <a:lnTo>
                      <a:pt x="3530" y="1086"/>
                    </a:lnTo>
                    <a:lnTo>
                      <a:pt x="3476" y="1075"/>
                    </a:lnTo>
                    <a:lnTo>
                      <a:pt x="3426" y="1060"/>
                    </a:lnTo>
                    <a:lnTo>
                      <a:pt x="3378" y="1039"/>
                    </a:lnTo>
                    <a:lnTo>
                      <a:pt x="3334" y="1014"/>
                    </a:lnTo>
                    <a:lnTo>
                      <a:pt x="3294" y="984"/>
                    </a:lnTo>
                    <a:lnTo>
                      <a:pt x="3255" y="947"/>
                    </a:lnTo>
                    <a:lnTo>
                      <a:pt x="3219" y="907"/>
                    </a:lnTo>
                    <a:lnTo>
                      <a:pt x="3188" y="865"/>
                    </a:lnTo>
                    <a:lnTo>
                      <a:pt x="3162" y="820"/>
                    </a:lnTo>
                    <a:lnTo>
                      <a:pt x="3140" y="772"/>
                    </a:lnTo>
                    <a:lnTo>
                      <a:pt x="3124" y="722"/>
                    </a:lnTo>
                    <a:lnTo>
                      <a:pt x="3111" y="670"/>
                    </a:lnTo>
                    <a:lnTo>
                      <a:pt x="3104" y="616"/>
                    </a:lnTo>
                    <a:lnTo>
                      <a:pt x="3101" y="561"/>
                    </a:lnTo>
                    <a:lnTo>
                      <a:pt x="3105" y="494"/>
                    </a:lnTo>
                    <a:lnTo>
                      <a:pt x="3115" y="433"/>
                    </a:lnTo>
                    <a:lnTo>
                      <a:pt x="3130" y="373"/>
                    </a:lnTo>
                    <a:lnTo>
                      <a:pt x="3153" y="318"/>
                    </a:lnTo>
                    <a:lnTo>
                      <a:pt x="3179" y="267"/>
                    </a:lnTo>
                    <a:lnTo>
                      <a:pt x="3213" y="219"/>
                    </a:lnTo>
                    <a:lnTo>
                      <a:pt x="3250" y="175"/>
                    </a:lnTo>
                    <a:lnTo>
                      <a:pt x="3293" y="135"/>
                    </a:lnTo>
                    <a:lnTo>
                      <a:pt x="3341" y="102"/>
                    </a:lnTo>
                    <a:lnTo>
                      <a:pt x="3392" y="72"/>
                    </a:lnTo>
                    <a:lnTo>
                      <a:pt x="3448" y="47"/>
                    </a:lnTo>
                    <a:lnTo>
                      <a:pt x="3508" y="27"/>
                    </a:lnTo>
                    <a:lnTo>
                      <a:pt x="3573" y="12"/>
                    </a:lnTo>
                    <a:lnTo>
                      <a:pt x="3640" y="3"/>
                    </a:lnTo>
                    <a:lnTo>
                      <a:pt x="3711" y="0"/>
                    </a:lnTo>
                    <a:close/>
                    <a:moveTo>
                      <a:pt x="2910" y="0"/>
                    </a:moveTo>
                    <a:lnTo>
                      <a:pt x="2948" y="4"/>
                    </a:lnTo>
                    <a:lnTo>
                      <a:pt x="2983" y="14"/>
                    </a:lnTo>
                    <a:lnTo>
                      <a:pt x="3014" y="30"/>
                    </a:lnTo>
                    <a:lnTo>
                      <a:pt x="3040" y="52"/>
                    </a:lnTo>
                    <a:lnTo>
                      <a:pt x="3063" y="78"/>
                    </a:lnTo>
                    <a:lnTo>
                      <a:pt x="3079" y="109"/>
                    </a:lnTo>
                    <a:lnTo>
                      <a:pt x="3089" y="142"/>
                    </a:lnTo>
                    <a:lnTo>
                      <a:pt x="3093" y="178"/>
                    </a:lnTo>
                    <a:lnTo>
                      <a:pt x="3091" y="203"/>
                    </a:lnTo>
                    <a:lnTo>
                      <a:pt x="3088" y="227"/>
                    </a:lnTo>
                    <a:lnTo>
                      <a:pt x="3081" y="252"/>
                    </a:lnTo>
                    <a:lnTo>
                      <a:pt x="3071" y="277"/>
                    </a:lnTo>
                    <a:lnTo>
                      <a:pt x="3060" y="303"/>
                    </a:lnTo>
                    <a:lnTo>
                      <a:pt x="3044" y="331"/>
                    </a:lnTo>
                    <a:lnTo>
                      <a:pt x="3025" y="361"/>
                    </a:lnTo>
                    <a:lnTo>
                      <a:pt x="3004" y="393"/>
                    </a:lnTo>
                    <a:lnTo>
                      <a:pt x="2978" y="429"/>
                    </a:lnTo>
                    <a:lnTo>
                      <a:pt x="2948" y="468"/>
                    </a:lnTo>
                    <a:lnTo>
                      <a:pt x="2914" y="512"/>
                    </a:lnTo>
                    <a:lnTo>
                      <a:pt x="2876" y="561"/>
                    </a:lnTo>
                    <a:lnTo>
                      <a:pt x="2472" y="1078"/>
                    </a:lnTo>
                    <a:lnTo>
                      <a:pt x="2182" y="1078"/>
                    </a:lnTo>
                    <a:lnTo>
                      <a:pt x="2182" y="424"/>
                    </a:lnTo>
                    <a:lnTo>
                      <a:pt x="1784" y="1078"/>
                    </a:lnTo>
                    <a:lnTo>
                      <a:pt x="1518" y="1078"/>
                    </a:lnTo>
                    <a:lnTo>
                      <a:pt x="1518" y="234"/>
                    </a:lnTo>
                    <a:lnTo>
                      <a:pt x="1313" y="214"/>
                    </a:lnTo>
                    <a:lnTo>
                      <a:pt x="1313" y="118"/>
                    </a:lnTo>
                    <a:lnTo>
                      <a:pt x="1690" y="25"/>
                    </a:lnTo>
                    <a:lnTo>
                      <a:pt x="1832" y="25"/>
                    </a:lnTo>
                    <a:lnTo>
                      <a:pt x="1832" y="713"/>
                    </a:lnTo>
                    <a:lnTo>
                      <a:pt x="2247" y="25"/>
                    </a:lnTo>
                    <a:lnTo>
                      <a:pt x="2497" y="25"/>
                    </a:lnTo>
                    <a:lnTo>
                      <a:pt x="2497" y="822"/>
                    </a:lnTo>
                    <a:lnTo>
                      <a:pt x="2759" y="473"/>
                    </a:lnTo>
                    <a:lnTo>
                      <a:pt x="2759" y="62"/>
                    </a:lnTo>
                    <a:lnTo>
                      <a:pt x="2779" y="44"/>
                    </a:lnTo>
                    <a:lnTo>
                      <a:pt x="2806" y="27"/>
                    </a:lnTo>
                    <a:lnTo>
                      <a:pt x="2837" y="13"/>
                    </a:lnTo>
                    <a:lnTo>
                      <a:pt x="2872" y="4"/>
                    </a:lnTo>
                    <a:lnTo>
                      <a:pt x="2910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noProof="0"/>
              </a:p>
            </p:txBody>
          </p:sp>
        </p:grpSp>
      </p:grp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ver Slide: Client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" name="Group 31"/>
          <p:cNvGrpSpPr/>
          <p:nvPr userDrawn="1"/>
        </p:nvGrpSpPr>
        <p:grpSpPr bwMode="gray">
          <a:xfrm>
            <a:off x="1752601" y="1"/>
            <a:ext cx="7391400" cy="6176009"/>
            <a:chOff x="19140488" y="13674"/>
            <a:chExt cx="7443798" cy="6145827"/>
          </a:xfrm>
        </p:grpSpPr>
        <p:sp>
          <p:nvSpPr>
            <p:cNvPr id="35" name="Rectangle 17"/>
            <p:cNvSpPr>
              <a:spLocks noChangeArrowheads="1"/>
            </p:cNvSpPr>
            <p:nvPr/>
          </p:nvSpPr>
          <p:spPr bwMode="gray">
            <a:xfrm>
              <a:off x="19140488" y="4188799"/>
              <a:ext cx="2302206" cy="1970702"/>
            </a:xfrm>
            <a:prstGeom prst="rect">
              <a:avLst/>
            </a:prstGeom>
            <a:solidFill>
              <a:srgbClr val="9A1702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6" name="Rectangle 7"/>
            <p:cNvSpPr>
              <a:spLocks noChangeArrowheads="1"/>
            </p:cNvSpPr>
            <p:nvPr/>
          </p:nvSpPr>
          <p:spPr bwMode="gray">
            <a:xfrm>
              <a:off x="25663403" y="4032250"/>
              <a:ext cx="920883" cy="2127250"/>
            </a:xfrm>
            <a:prstGeom prst="rect">
              <a:avLst/>
            </a:prstGeom>
            <a:solidFill>
              <a:srgbClr val="F3BE26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7" name="Rectangle 8"/>
            <p:cNvSpPr>
              <a:spLocks noChangeArrowheads="1"/>
            </p:cNvSpPr>
            <p:nvPr/>
          </p:nvSpPr>
          <p:spPr bwMode="gray">
            <a:xfrm>
              <a:off x="25049482" y="2899477"/>
              <a:ext cx="734694" cy="1289321"/>
            </a:xfrm>
            <a:prstGeom prst="rect">
              <a:avLst/>
            </a:prstGeom>
            <a:solidFill>
              <a:srgbClr val="F3BC87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2" name="Rectangle 9"/>
            <p:cNvSpPr>
              <a:spLocks noChangeArrowheads="1"/>
            </p:cNvSpPr>
            <p:nvPr/>
          </p:nvSpPr>
          <p:spPr bwMode="gray">
            <a:xfrm>
              <a:off x="25049482" y="4032250"/>
              <a:ext cx="734693" cy="2127250"/>
            </a:xfrm>
            <a:prstGeom prst="rect">
              <a:avLst/>
            </a:prstGeom>
            <a:solidFill>
              <a:srgbClr val="E88C14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3" name="Rectangle 11"/>
            <p:cNvSpPr>
              <a:spLocks noChangeArrowheads="1"/>
            </p:cNvSpPr>
            <p:nvPr/>
          </p:nvSpPr>
          <p:spPr bwMode="gray">
            <a:xfrm>
              <a:off x="24665780" y="706365"/>
              <a:ext cx="477045" cy="2263848"/>
            </a:xfrm>
            <a:prstGeom prst="rect">
              <a:avLst/>
            </a:prstGeom>
            <a:solidFill>
              <a:srgbClr val="E669A2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4" name="Rectangle 12"/>
            <p:cNvSpPr>
              <a:spLocks noChangeArrowheads="1"/>
            </p:cNvSpPr>
            <p:nvPr/>
          </p:nvSpPr>
          <p:spPr bwMode="gray">
            <a:xfrm>
              <a:off x="24665780" y="2899478"/>
              <a:ext cx="477045" cy="1289321"/>
            </a:xfrm>
            <a:prstGeom prst="rect">
              <a:avLst/>
            </a:prstGeom>
            <a:solidFill>
              <a:srgbClr val="DB4D56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8" name="Rectangle 13"/>
            <p:cNvSpPr>
              <a:spLocks noChangeArrowheads="1"/>
            </p:cNvSpPr>
            <p:nvPr/>
          </p:nvSpPr>
          <p:spPr bwMode="gray">
            <a:xfrm>
              <a:off x="24665780" y="4032250"/>
              <a:ext cx="477045" cy="2127250"/>
            </a:xfrm>
            <a:prstGeom prst="rect">
              <a:avLst/>
            </a:prstGeom>
            <a:solidFill>
              <a:srgbClr val="D13A0D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9" name="Rectangle 14"/>
            <p:cNvSpPr>
              <a:spLocks noChangeArrowheads="1"/>
            </p:cNvSpPr>
            <p:nvPr/>
          </p:nvSpPr>
          <p:spPr bwMode="gray">
            <a:xfrm>
              <a:off x="19140488" y="669925"/>
              <a:ext cx="5662612" cy="2300288"/>
            </a:xfrm>
            <a:prstGeom prst="rect">
              <a:avLst/>
            </a:prstGeom>
            <a:solidFill>
              <a:srgbClr val="D74021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0" name="Rectangle 15"/>
            <p:cNvSpPr>
              <a:spLocks noChangeArrowheads="1"/>
            </p:cNvSpPr>
            <p:nvPr/>
          </p:nvSpPr>
          <p:spPr bwMode="gray">
            <a:xfrm>
              <a:off x="19140488" y="2899478"/>
              <a:ext cx="5662612" cy="1289321"/>
            </a:xfrm>
            <a:prstGeom prst="rect">
              <a:avLst/>
            </a:prstGeom>
            <a:solidFill>
              <a:srgbClr val="CD2F12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1" name="Freeform 16"/>
            <p:cNvSpPr>
              <a:spLocks/>
            </p:cNvSpPr>
            <p:nvPr/>
          </p:nvSpPr>
          <p:spPr bwMode="gray">
            <a:xfrm>
              <a:off x="19140488" y="4032250"/>
              <a:ext cx="5662612" cy="212725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567" y="0"/>
                </a:cxn>
                <a:cxn ang="0">
                  <a:pos x="3567" y="1340"/>
                </a:cxn>
                <a:cxn ang="0">
                  <a:pos x="1372" y="1340"/>
                </a:cxn>
                <a:cxn ang="0">
                  <a:pos x="1372" y="181"/>
                </a:cxn>
                <a:cxn ang="0">
                  <a:pos x="0" y="181"/>
                </a:cxn>
                <a:cxn ang="0">
                  <a:pos x="0" y="0"/>
                </a:cxn>
              </a:cxnLst>
              <a:rect l="0" t="0" r="r" b="b"/>
              <a:pathLst>
                <a:path w="3567" h="1340">
                  <a:moveTo>
                    <a:pt x="0" y="0"/>
                  </a:moveTo>
                  <a:lnTo>
                    <a:pt x="3567" y="0"/>
                  </a:lnTo>
                  <a:lnTo>
                    <a:pt x="3567" y="1340"/>
                  </a:lnTo>
                  <a:lnTo>
                    <a:pt x="1372" y="1340"/>
                  </a:lnTo>
                  <a:lnTo>
                    <a:pt x="1372" y="181"/>
                  </a:lnTo>
                  <a:lnTo>
                    <a:pt x="0" y="18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42303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2" name="Rectangle 10"/>
            <p:cNvSpPr>
              <a:spLocks noChangeArrowheads="1"/>
            </p:cNvSpPr>
            <p:nvPr/>
          </p:nvSpPr>
          <p:spPr bwMode="gray">
            <a:xfrm>
              <a:off x="19140488" y="13674"/>
              <a:ext cx="5662612" cy="692692"/>
            </a:xfrm>
            <a:prstGeom prst="rect">
              <a:avLst/>
            </a:prstGeom>
            <a:solidFill>
              <a:srgbClr val="EE9C34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sp>
        <p:nvSpPr>
          <p:cNvPr id="31" name="Picture Placeholder 76"/>
          <p:cNvSpPr>
            <a:spLocks noGrp="1"/>
          </p:cNvSpPr>
          <p:nvPr>
            <p:ph type="pic" sz="quarter" idx="13"/>
          </p:nvPr>
        </p:nvSpPr>
        <p:spPr>
          <a:xfrm>
            <a:off x="609601" y="3048000"/>
            <a:ext cx="914400" cy="762000"/>
          </a:xfrm>
        </p:spPr>
        <p:txBody>
          <a:bodyPr/>
          <a:lstStyle>
            <a:lvl1pPr>
              <a:defRPr sz="1400"/>
            </a:lvl1pPr>
          </a:lstStyle>
          <a:p>
            <a:r>
              <a:rPr lang="en-US" noProof="0" smtClean="0"/>
              <a:t>Click icon to add picture</a:t>
            </a:r>
            <a:endParaRPr lang="en-GB" noProof="0" dirty="0"/>
          </a:p>
        </p:txBody>
      </p:sp>
      <p:grpSp>
        <p:nvGrpSpPr>
          <p:cNvPr id="3" name="Group 31"/>
          <p:cNvGrpSpPr/>
          <p:nvPr/>
        </p:nvGrpSpPr>
        <p:grpSpPr>
          <a:xfrm>
            <a:off x="489086" y="2901697"/>
            <a:ext cx="1209752" cy="151219"/>
            <a:chOff x="489087" y="2521685"/>
            <a:chExt cx="1209752" cy="151219"/>
          </a:xfrm>
        </p:grpSpPr>
        <p:cxnSp>
          <p:nvCxnSpPr>
            <p:cNvPr id="33" name="Straight Connector 32"/>
            <p:cNvCxnSpPr/>
            <p:nvPr userDrawn="1"/>
          </p:nvCxnSpPr>
          <p:spPr>
            <a:xfrm rot="10800000">
              <a:off x="489087" y="2521686"/>
              <a:ext cx="1209752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 userDrawn="1"/>
          </p:nvCxnSpPr>
          <p:spPr>
            <a:xfrm rot="5400000">
              <a:off x="413478" y="2597295"/>
              <a:ext cx="151219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5" name="Title 1"/>
          <p:cNvSpPr>
            <a:spLocks noGrp="1"/>
          </p:cNvSpPr>
          <p:nvPr>
            <p:ph type="ctrTitle" hasCustomPrompt="1"/>
          </p:nvPr>
        </p:nvSpPr>
        <p:spPr bwMode="white">
          <a:xfrm>
            <a:off x="1895475" y="838200"/>
            <a:ext cx="5343525" cy="914400"/>
          </a:xfrm>
        </p:spPr>
        <p:txBody>
          <a:bodyPr anchor="t" anchorCtr="0">
            <a:noAutofit/>
          </a:bodyPr>
          <a:lstStyle>
            <a:lvl1pPr>
              <a:lnSpc>
                <a:spcPct val="90000"/>
              </a:lnSpc>
              <a:defRPr sz="3200" b="1" i="1" baseline="0">
                <a:solidFill>
                  <a:schemeClr val="bg1"/>
                </a:solidFill>
              </a:defRPr>
            </a:lvl1pPr>
          </a:lstStyle>
          <a:p>
            <a:r>
              <a:rPr lang="hu-HU" noProof="0" dirty="0" err="1" smtClean="0"/>
              <a:t>Click</a:t>
            </a:r>
            <a:r>
              <a:rPr lang="hu-HU" noProof="0" dirty="0" smtClean="0"/>
              <a:t> </a:t>
            </a:r>
            <a:r>
              <a:rPr lang="hu-HU" noProof="0" dirty="0" err="1" smtClean="0"/>
              <a:t>to</a:t>
            </a:r>
            <a:r>
              <a:rPr lang="hu-HU" noProof="0" dirty="0" smtClean="0"/>
              <a:t> add </a:t>
            </a:r>
            <a:r>
              <a:rPr lang="hu-HU" noProof="0" dirty="0" err="1" smtClean="0"/>
              <a:t>the</a:t>
            </a:r>
            <a:r>
              <a:rPr lang="hu-HU" noProof="0" dirty="0" smtClean="0"/>
              <a:t> </a:t>
            </a:r>
            <a:r>
              <a:rPr lang="hu-HU" noProof="0" dirty="0" err="1" smtClean="0"/>
              <a:t>presentation</a:t>
            </a:r>
            <a:r>
              <a:rPr lang="hu-HU" noProof="0" dirty="0" smtClean="0"/>
              <a:t>’s main </a:t>
            </a:r>
            <a:r>
              <a:rPr lang="hu-HU" noProof="0" dirty="0" err="1" smtClean="0"/>
              <a:t>title</a:t>
            </a:r>
            <a:endParaRPr lang="hu-HU" noProof="0" dirty="0"/>
          </a:p>
        </p:txBody>
      </p:sp>
      <p:sp>
        <p:nvSpPr>
          <p:cNvPr id="46" name="Subtitle 2"/>
          <p:cNvSpPr>
            <a:spLocks noGrp="1"/>
          </p:cNvSpPr>
          <p:nvPr>
            <p:ph type="subTitle" idx="1" hasCustomPrompt="1"/>
          </p:nvPr>
        </p:nvSpPr>
        <p:spPr bwMode="white">
          <a:xfrm>
            <a:off x="1895475" y="1828799"/>
            <a:ext cx="5343525" cy="914401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Aft>
                <a:spcPts val="0"/>
              </a:spcAft>
              <a:buNone/>
              <a:defRPr sz="3200" baseline="0">
                <a:solidFill>
                  <a:schemeClr val="bg1"/>
                </a:solidFill>
                <a:latin typeface="+mj-lt"/>
              </a:defRPr>
            </a:lvl1pPr>
            <a:lvl2pPr marL="0" indent="0" algn="l">
              <a:buNone/>
              <a:defRPr sz="1800">
                <a:solidFill>
                  <a:schemeClr val="bg1"/>
                </a:solidFill>
                <a:latin typeface="+mj-lt"/>
              </a:defRPr>
            </a:lvl2pPr>
            <a:lvl3pPr marL="4572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3pPr>
            <a:lvl4pPr marL="9144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4pPr>
            <a:lvl5pPr marL="13716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5pPr>
            <a:lvl6pPr marL="18288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6pPr>
            <a:lvl7pPr marL="22860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7pPr>
            <a:lvl8pPr marL="27432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8pPr>
            <a:lvl9pPr marL="32004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9pPr>
          </a:lstStyle>
          <a:p>
            <a:r>
              <a:rPr lang="hu-HU" noProof="0" dirty="0" err="1" smtClean="0"/>
              <a:t>Subtitle</a:t>
            </a:r>
            <a:r>
              <a:rPr lang="hu-HU" noProof="0" dirty="0" smtClean="0"/>
              <a:t> and </a:t>
            </a:r>
            <a:r>
              <a:rPr lang="hu-HU" noProof="0" dirty="0" err="1" smtClean="0"/>
              <a:t>date</a:t>
            </a:r>
            <a:r>
              <a:rPr lang="hu-HU" noProof="0" dirty="0" smtClean="0"/>
              <a:t> (</a:t>
            </a:r>
            <a:r>
              <a:rPr lang="hu-HU" noProof="0" dirty="0" err="1" smtClean="0"/>
              <a:t>move</a:t>
            </a:r>
            <a:r>
              <a:rPr lang="hu-HU" noProof="0" dirty="0" smtClean="0"/>
              <a:t> </a:t>
            </a:r>
            <a:r>
              <a:rPr lang="hu-HU" noProof="0" dirty="0" err="1" smtClean="0"/>
              <a:t>higher</a:t>
            </a:r>
            <a:r>
              <a:rPr lang="hu-HU" noProof="0" dirty="0" smtClean="0"/>
              <a:t> </a:t>
            </a:r>
            <a:r>
              <a:rPr lang="hu-HU" noProof="0" dirty="0" err="1" smtClean="0"/>
              <a:t>if</a:t>
            </a:r>
            <a:r>
              <a:rPr lang="hu-HU" noProof="0" dirty="0" smtClean="0"/>
              <a:t> </a:t>
            </a:r>
            <a:r>
              <a:rPr lang="hu-HU" noProof="0" dirty="0" err="1" smtClean="0"/>
              <a:t>title</a:t>
            </a:r>
            <a:r>
              <a:rPr lang="hu-HU" noProof="0" dirty="0" smtClean="0"/>
              <a:t> is </a:t>
            </a:r>
            <a:r>
              <a:rPr lang="hu-HU" noProof="0" dirty="0" err="1" smtClean="0"/>
              <a:t>only</a:t>
            </a:r>
            <a:r>
              <a:rPr lang="hu-HU" noProof="0" dirty="0" smtClean="0"/>
              <a:t> </a:t>
            </a:r>
            <a:r>
              <a:rPr lang="hu-HU" noProof="0" dirty="0" err="1" smtClean="0"/>
              <a:t>one</a:t>
            </a:r>
            <a:r>
              <a:rPr lang="hu-HU" noProof="0" dirty="0" smtClean="0"/>
              <a:t> line)</a:t>
            </a:r>
          </a:p>
        </p:txBody>
      </p:sp>
      <p:sp>
        <p:nvSpPr>
          <p:cNvPr id="47" name="Text Placeholder 31"/>
          <p:cNvSpPr>
            <a:spLocks noGrp="1"/>
          </p:cNvSpPr>
          <p:nvPr>
            <p:ph type="body" sz="quarter" idx="10" hasCustomPrompt="1"/>
          </p:nvPr>
        </p:nvSpPr>
        <p:spPr bwMode="white">
          <a:xfrm>
            <a:off x="1895475" y="374904"/>
            <a:ext cx="4105656" cy="146304"/>
          </a:xfrm>
        </p:spPr>
        <p:txBody>
          <a:bodyPr/>
          <a:lstStyle>
            <a:lvl1pPr>
              <a:defRPr sz="11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hu-HU" noProof="0" dirty="0" err="1" smtClean="0"/>
              <a:t>www.pwc.com</a:t>
            </a:r>
            <a:endParaRPr lang="hu-HU" noProof="0" dirty="0"/>
          </a:p>
        </p:txBody>
      </p:sp>
      <p:grpSp>
        <p:nvGrpSpPr>
          <p:cNvPr id="96" name="Group 32"/>
          <p:cNvGrpSpPr/>
          <p:nvPr/>
        </p:nvGrpSpPr>
        <p:grpSpPr>
          <a:xfrm>
            <a:off x="968592" y="6170991"/>
            <a:ext cx="914400" cy="533479"/>
            <a:chOff x="518032" y="978681"/>
            <a:chExt cx="4572000" cy="2667393"/>
          </a:xfrm>
        </p:grpSpPr>
        <p:sp>
          <p:nvSpPr>
            <p:cNvPr id="97" name="Rectangle 37"/>
            <p:cNvSpPr>
              <a:spLocks noChangeArrowheads="1"/>
            </p:cNvSpPr>
            <p:nvPr userDrawn="1"/>
          </p:nvSpPr>
          <p:spPr bwMode="black">
            <a:xfrm>
              <a:off x="3295650" y="978681"/>
              <a:ext cx="1143000" cy="263229"/>
            </a:xfrm>
            <a:prstGeom prst="rect">
              <a:avLst/>
            </a:prstGeom>
            <a:solidFill>
              <a:srgbClr val="A10000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noProof="0"/>
            </a:p>
          </p:txBody>
        </p:sp>
        <p:sp>
          <p:nvSpPr>
            <p:cNvPr id="98" name="Freeform 7"/>
            <p:cNvSpPr>
              <a:spLocks noEditPoints="1"/>
            </p:cNvSpPr>
            <p:nvPr userDrawn="1"/>
          </p:nvSpPr>
          <p:spPr bwMode="black">
            <a:xfrm>
              <a:off x="518032" y="1922794"/>
              <a:ext cx="4572000" cy="1723280"/>
            </a:xfrm>
            <a:custGeom>
              <a:avLst/>
              <a:gdLst/>
              <a:ahLst/>
              <a:cxnLst>
                <a:cxn ang="0">
                  <a:pos x="581" y="233"/>
                </a:cxn>
                <a:cxn ang="0">
                  <a:pos x="538" y="949"/>
                </a:cxn>
                <a:cxn ang="0">
                  <a:pos x="630" y="946"/>
                </a:cxn>
                <a:cxn ang="0">
                  <a:pos x="793" y="880"/>
                </a:cxn>
                <a:cxn ang="0">
                  <a:pos x="886" y="728"/>
                </a:cxn>
                <a:cxn ang="0">
                  <a:pos x="905" y="505"/>
                </a:cxn>
                <a:cxn ang="0">
                  <a:pos x="850" y="329"/>
                </a:cxn>
                <a:cxn ang="0">
                  <a:pos x="727" y="241"/>
                </a:cxn>
                <a:cxn ang="0">
                  <a:pos x="521" y="3"/>
                </a:cxn>
                <a:cxn ang="0">
                  <a:pos x="643" y="74"/>
                </a:cxn>
                <a:cxn ang="0">
                  <a:pos x="761" y="24"/>
                </a:cxn>
                <a:cxn ang="0">
                  <a:pos x="855" y="9"/>
                </a:cxn>
                <a:cxn ang="0">
                  <a:pos x="1026" y="40"/>
                </a:cxn>
                <a:cxn ang="0">
                  <a:pos x="1180" y="172"/>
                </a:cxn>
                <a:cxn ang="0">
                  <a:pos x="1265" y="383"/>
                </a:cxn>
                <a:cxn ang="0">
                  <a:pos x="1265" y="641"/>
                </a:cxn>
                <a:cxn ang="0">
                  <a:pos x="1175" y="857"/>
                </a:cxn>
                <a:cxn ang="0">
                  <a:pos x="1005" y="1006"/>
                </a:cxn>
                <a:cxn ang="0">
                  <a:pos x="766" y="1074"/>
                </a:cxn>
                <a:cxn ang="0">
                  <a:pos x="601" y="1074"/>
                </a:cxn>
                <a:cxn ang="0">
                  <a:pos x="692" y="1447"/>
                </a:cxn>
                <a:cxn ang="0">
                  <a:pos x="171" y="1408"/>
                </a:cxn>
                <a:cxn ang="0">
                  <a:pos x="413" y="3"/>
                </a:cxn>
                <a:cxn ang="0">
                  <a:pos x="3876" y="20"/>
                </a:cxn>
                <a:cxn ang="0">
                  <a:pos x="4036" y="100"/>
                </a:cxn>
                <a:cxn ang="0">
                  <a:pos x="4113" y="232"/>
                </a:cxn>
                <a:cxn ang="0">
                  <a:pos x="4091" y="362"/>
                </a:cxn>
                <a:cxn ang="0">
                  <a:pos x="3995" y="436"/>
                </a:cxn>
                <a:cxn ang="0">
                  <a:pos x="3859" y="438"/>
                </a:cxn>
                <a:cxn ang="0">
                  <a:pos x="3757" y="114"/>
                </a:cxn>
                <a:cxn ang="0">
                  <a:pos x="3597" y="187"/>
                </a:cxn>
                <a:cxn ang="0">
                  <a:pos x="3508" y="339"/>
                </a:cxn>
                <a:cxn ang="0">
                  <a:pos x="3489" y="565"/>
                </a:cxn>
                <a:cxn ang="0">
                  <a:pos x="3547" y="753"/>
                </a:cxn>
                <a:cxn ang="0">
                  <a:pos x="3668" y="869"/>
                </a:cxn>
                <a:cxn ang="0">
                  <a:pos x="3821" y="896"/>
                </a:cxn>
                <a:cxn ang="0">
                  <a:pos x="3931" y="872"/>
                </a:cxn>
                <a:cxn ang="0">
                  <a:pos x="4079" y="810"/>
                </a:cxn>
                <a:cxn ang="0">
                  <a:pos x="4016" y="1024"/>
                </a:cxn>
                <a:cxn ang="0">
                  <a:pos x="3830" y="1080"/>
                </a:cxn>
                <a:cxn ang="0">
                  <a:pos x="3651" y="1095"/>
                </a:cxn>
                <a:cxn ang="0">
                  <a:pos x="3426" y="1060"/>
                </a:cxn>
                <a:cxn ang="0">
                  <a:pos x="3255" y="947"/>
                </a:cxn>
                <a:cxn ang="0">
                  <a:pos x="3140" y="772"/>
                </a:cxn>
                <a:cxn ang="0">
                  <a:pos x="3101" y="561"/>
                </a:cxn>
                <a:cxn ang="0">
                  <a:pos x="3153" y="318"/>
                </a:cxn>
                <a:cxn ang="0">
                  <a:pos x="3293" y="135"/>
                </a:cxn>
                <a:cxn ang="0">
                  <a:pos x="3508" y="27"/>
                </a:cxn>
                <a:cxn ang="0">
                  <a:pos x="2910" y="0"/>
                </a:cxn>
                <a:cxn ang="0">
                  <a:pos x="3040" y="52"/>
                </a:cxn>
                <a:cxn ang="0">
                  <a:pos x="3093" y="178"/>
                </a:cxn>
                <a:cxn ang="0">
                  <a:pos x="3071" y="277"/>
                </a:cxn>
                <a:cxn ang="0">
                  <a:pos x="3004" y="393"/>
                </a:cxn>
                <a:cxn ang="0">
                  <a:pos x="2876" y="561"/>
                </a:cxn>
                <a:cxn ang="0">
                  <a:pos x="1784" y="1078"/>
                </a:cxn>
                <a:cxn ang="0">
                  <a:pos x="1313" y="118"/>
                </a:cxn>
                <a:cxn ang="0">
                  <a:pos x="2247" y="25"/>
                </a:cxn>
                <a:cxn ang="0">
                  <a:pos x="2759" y="62"/>
                </a:cxn>
                <a:cxn ang="0">
                  <a:pos x="2872" y="4"/>
                </a:cxn>
              </a:cxnLst>
              <a:rect l="0" t="0" r="r" b="b"/>
              <a:pathLst>
                <a:path w="4127" h="1544">
                  <a:moveTo>
                    <a:pt x="640" y="229"/>
                  </a:moveTo>
                  <a:lnTo>
                    <a:pt x="622" y="229"/>
                  </a:lnTo>
                  <a:lnTo>
                    <a:pt x="603" y="230"/>
                  </a:lnTo>
                  <a:lnTo>
                    <a:pt x="581" y="233"/>
                  </a:lnTo>
                  <a:lnTo>
                    <a:pt x="553" y="235"/>
                  </a:lnTo>
                  <a:lnTo>
                    <a:pt x="521" y="241"/>
                  </a:lnTo>
                  <a:lnTo>
                    <a:pt x="521" y="947"/>
                  </a:lnTo>
                  <a:lnTo>
                    <a:pt x="538" y="949"/>
                  </a:lnTo>
                  <a:lnTo>
                    <a:pt x="553" y="949"/>
                  </a:lnTo>
                  <a:lnTo>
                    <a:pt x="566" y="949"/>
                  </a:lnTo>
                  <a:lnTo>
                    <a:pt x="578" y="949"/>
                  </a:lnTo>
                  <a:lnTo>
                    <a:pt x="630" y="946"/>
                  </a:lnTo>
                  <a:lnTo>
                    <a:pt x="677" y="937"/>
                  </a:lnTo>
                  <a:lnTo>
                    <a:pt x="720" y="924"/>
                  </a:lnTo>
                  <a:lnTo>
                    <a:pt x="758" y="905"/>
                  </a:lnTo>
                  <a:lnTo>
                    <a:pt x="793" y="880"/>
                  </a:lnTo>
                  <a:lnTo>
                    <a:pt x="824" y="850"/>
                  </a:lnTo>
                  <a:lnTo>
                    <a:pt x="849" y="815"/>
                  </a:lnTo>
                  <a:lnTo>
                    <a:pt x="870" y="775"/>
                  </a:lnTo>
                  <a:lnTo>
                    <a:pt x="886" y="728"/>
                  </a:lnTo>
                  <a:lnTo>
                    <a:pt x="897" y="678"/>
                  </a:lnTo>
                  <a:lnTo>
                    <a:pt x="905" y="622"/>
                  </a:lnTo>
                  <a:lnTo>
                    <a:pt x="907" y="561"/>
                  </a:lnTo>
                  <a:lnTo>
                    <a:pt x="905" y="505"/>
                  </a:lnTo>
                  <a:lnTo>
                    <a:pt x="897" y="452"/>
                  </a:lnTo>
                  <a:lnTo>
                    <a:pt x="886" y="407"/>
                  </a:lnTo>
                  <a:lnTo>
                    <a:pt x="870" y="366"/>
                  </a:lnTo>
                  <a:lnTo>
                    <a:pt x="850" y="329"/>
                  </a:lnTo>
                  <a:lnTo>
                    <a:pt x="826" y="299"/>
                  </a:lnTo>
                  <a:lnTo>
                    <a:pt x="797" y="274"/>
                  </a:lnTo>
                  <a:lnTo>
                    <a:pt x="763" y="254"/>
                  </a:lnTo>
                  <a:lnTo>
                    <a:pt x="727" y="241"/>
                  </a:lnTo>
                  <a:lnTo>
                    <a:pt x="686" y="232"/>
                  </a:lnTo>
                  <a:lnTo>
                    <a:pt x="640" y="229"/>
                  </a:lnTo>
                  <a:close/>
                  <a:moveTo>
                    <a:pt x="413" y="3"/>
                  </a:moveTo>
                  <a:lnTo>
                    <a:pt x="521" y="3"/>
                  </a:lnTo>
                  <a:lnTo>
                    <a:pt x="521" y="143"/>
                  </a:lnTo>
                  <a:lnTo>
                    <a:pt x="566" y="117"/>
                  </a:lnTo>
                  <a:lnTo>
                    <a:pt x="607" y="93"/>
                  </a:lnTo>
                  <a:lnTo>
                    <a:pt x="643" y="74"/>
                  </a:lnTo>
                  <a:lnTo>
                    <a:pt x="677" y="57"/>
                  </a:lnTo>
                  <a:lnTo>
                    <a:pt x="707" y="44"/>
                  </a:lnTo>
                  <a:lnTo>
                    <a:pt x="735" y="33"/>
                  </a:lnTo>
                  <a:lnTo>
                    <a:pt x="761" y="24"/>
                  </a:lnTo>
                  <a:lnTo>
                    <a:pt x="785" y="18"/>
                  </a:lnTo>
                  <a:lnTo>
                    <a:pt x="809" y="13"/>
                  </a:lnTo>
                  <a:lnTo>
                    <a:pt x="831" y="10"/>
                  </a:lnTo>
                  <a:lnTo>
                    <a:pt x="855" y="9"/>
                  </a:lnTo>
                  <a:lnTo>
                    <a:pt x="879" y="8"/>
                  </a:lnTo>
                  <a:lnTo>
                    <a:pt x="931" y="12"/>
                  </a:lnTo>
                  <a:lnTo>
                    <a:pt x="980" y="23"/>
                  </a:lnTo>
                  <a:lnTo>
                    <a:pt x="1026" y="40"/>
                  </a:lnTo>
                  <a:lnTo>
                    <a:pt x="1070" y="64"/>
                  </a:lnTo>
                  <a:lnTo>
                    <a:pt x="1110" y="94"/>
                  </a:lnTo>
                  <a:lnTo>
                    <a:pt x="1148" y="130"/>
                  </a:lnTo>
                  <a:lnTo>
                    <a:pt x="1180" y="172"/>
                  </a:lnTo>
                  <a:lnTo>
                    <a:pt x="1209" y="218"/>
                  </a:lnTo>
                  <a:lnTo>
                    <a:pt x="1233" y="268"/>
                  </a:lnTo>
                  <a:lnTo>
                    <a:pt x="1252" y="324"/>
                  </a:lnTo>
                  <a:lnTo>
                    <a:pt x="1265" y="383"/>
                  </a:lnTo>
                  <a:lnTo>
                    <a:pt x="1274" y="446"/>
                  </a:lnTo>
                  <a:lnTo>
                    <a:pt x="1278" y="512"/>
                  </a:lnTo>
                  <a:lnTo>
                    <a:pt x="1274" y="578"/>
                  </a:lnTo>
                  <a:lnTo>
                    <a:pt x="1265" y="641"/>
                  </a:lnTo>
                  <a:lnTo>
                    <a:pt x="1252" y="701"/>
                  </a:lnTo>
                  <a:lnTo>
                    <a:pt x="1232" y="756"/>
                  </a:lnTo>
                  <a:lnTo>
                    <a:pt x="1205" y="809"/>
                  </a:lnTo>
                  <a:lnTo>
                    <a:pt x="1175" y="857"/>
                  </a:lnTo>
                  <a:lnTo>
                    <a:pt x="1140" y="901"/>
                  </a:lnTo>
                  <a:lnTo>
                    <a:pt x="1099" y="941"/>
                  </a:lnTo>
                  <a:lnTo>
                    <a:pt x="1054" y="976"/>
                  </a:lnTo>
                  <a:lnTo>
                    <a:pt x="1005" y="1006"/>
                  </a:lnTo>
                  <a:lnTo>
                    <a:pt x="951" y="1031"/>
                  </a:lnTo>
                  <a:lnTo>
                    <a:pt x="894" y="1051"/>
                  </a:lnTo>
                  <a:lnTo>
                    <a:pt x="831" y="1065"/>
                  </a:lnTo>
                  <a:lnTo>
                    <a:pt x="766" y="1074"/>
                  </a:lnTo>
                  <a:lnTo>
                    <a:pt x="696" y="1078"/>
                  </a:lnTo>
                  <a:lnTo>
                    <a:pt x="670" y="1078"/>
                  </a:lnTo>
                  <a:lnTo>
                    <a:pt x="637" y="1076"/>
                  </a:lnTo>
                  <a:lnTo>
                    <a:pt x="601" y="1074"/>
                  </a:lnTo>
                  <a:lnTo>
                    <a:pt x="561" y="1071"/>
                  </a:lnTo>
                  <a:lnTo>
                    <a:pt x="521" y="1068"/>
                  </a:lnTo>
                  <a:lnTo>
                    <a:pt x="521" y="1408"/>
                  </a:lnTo>
                  <a:lnTo>
                    <a:pt x="692" y="1447"/>
                  </a:lnTo>
                  <a:lnTo>
                    <a:pt x="692" y="1544"/>
                  </a:lnTo>
                  <a:lnTo>
                    <a:pt x="18" y="1544"/>
                  </a:lnTo>
                  <a:lnTo>
                    <a:pt x="18" y="1447"/>
                  </a:lnTo>
                  <a:lnTo>
                    <a:pt x="171" y="1408"/>
                  </a:lnTo>
                  <a:lnTo>
                    <a:pt x="171" y="229"/>
                  </a:lnTo>
                  <a:lnTo>
                    <a:pt x="0" y="229"/>
                  </a:lnTo>
                  <a:lnTo>
                    <a:pt x="0" y="128"/>
                  </a:lnTo>
                  <a:lnTo>
                    <a:pt x="413" y="3"/>
                  </a:lnTo>
                  <a:close/>
                  <a:moveTo>
                    <a:pt x="3711" y="0"/>
                  </a:moveTo>
                  <a:lnTo>
                    <a:pt x="3770" y="3"/>
                  </a:lnTo>
                  <a:lnTo>
                    <a:pt x="3825" y="9"/>
                  </a:lnTo>
                  <a:lnTo>
                    <a:pt x="3876" y="20"/>
                  </a:lnTo>
                  <a:lnTo>
                    <a:pt x="3923" y="34"/>
                  </a:lnTo>
                  <a:lnTo>
                    <a:pt x="3965" y="53"/>
                  </a:lnTo>
                  <a:lnTo>
                    <a:pt x="4004" y="75"/>
                  </a:lnTo>
                  <a:lnTo>
                    <a:pt x="4036" y="100"/>
                  </a:lnTo>
                  <a:lnTo>
                    <a:pt x="4064" y="129"/>
                  </a:lnTo>
                  <a:lnTo>
                    <a:pt x="4086" y="160"/>
                  </a:lnTo>
                  <a:lnTo>
                    <a:pt x="4103" y="194"/>
                  </a:lnTo>
                  <a:lnTo>
                    <a:pt x="4113" y="232"/>
                  </a:lnTo>
                  <a:lnTo>
                    <a:pt x="4117" y="271"/>
                  </a:lnTo>
                  <a:lnTo>
                    <a:pt x="4114" y="304"/>
                  </a:lnTo>
                  <a:lnTo>
                    <a:pt x="4105" y="334"/>
                  </a:lnTo>
                  <a:lnTo>
                    <a:pt x="4091" y="362"/>
                  </a:lnTo>
                  <a:lnTo>
                    <a:pt x="4074" y="387"/>
                  </a:lnTo>
                  <a:lnTo>
                    <a:pt x="4051" y="407"/>
                  </a:lnTo>
                  <a:lnTo>
                    <a:pt x="4025" y="423"/>
                  </a:lnTo>
                  <a:lnTo>
                    <a:pt x="3995" y="436"/>
                  </a:lnTo>
                  <a:lnTo>
                    <a:pt x="3961" y="443"/>
                  </a:lnTo>
                  <a:lnTo>
                    <a:pt x="3925" y="446"/>
                  </a:lnTo>
                  <a:lnTo>
                    <a:pt x="3891" y="444"/>
                  </a:lnTo>
                  <a:lnTo>
                    <a:pt x="3859" y="438"/>
                  </a:lnTo>
                  <a:lnTo>
                    <a:pt x="3826" y="428"/>
                  </a:lnTo>
                  <a:lnTo>
                    <a:pt x="3792" y="413"/>
                  </a:lnTo>
                  <a:lnTo>
                    <a:pt x="3757" y="394"/>
                  </a:lnTo>
                  <a:lnTo>
                    <a:pt x="3757" y="114"/>
                  </a:lnTo>
                  <a:lnTo>
                    <a:pt x="3711" y="125"/>
                  </a:lnTo>
                  <a:lnTo>
                    <a:pt x="3668" y="140"/>
                  </a:lnTo>
                  <a:lnTo>
                    <a:pt x="3631" y="162"/>
                  </a:lnTo>
                  <a:lnTo>
                    <a:pt x="3597" y="187"/>
                  </a:lnTo>
                  <a:lnTo>
                    <a:pt x="3568" y="218"/>
                  </a:lnTo>
                  <a:lnTo>
                    <a:pt x="3543" y="253"/>
                  </a:lnTo>
                  <a:lnTo>
                    <a:pt x="3523" y="294"/>
                  </a:lnTo>
                  <a:lnTo>
                    <a:pt x="3508" y="339"/>
                  </a:lnTo>
                  <a:lnTo>
                    <a:pt x="3497" y="391"/>
                  </a:lnTo>
                  <a:lnTo>
                    <a:pt x="3489" y="447"/>
                  </a:lnTo>
                  <a:lnTo>
                    <a:pt x="3487" y="507"/>
                  </a:lnTo>
                  <a:lnTo>
                    <a:pt x="3489" y="565"/>
                  </a:lnTo>
                  <a:lnTo>
                    <a:pt x="3497" y="617"/>
                  </a:lnTo>
                  <a:lnTo>
                    <a:pt x="3509" y="667"/>
                  </a:lnTo>
                  <a:lnTo>
                    <a:pt x="3526" y="712"/>
                  </a:lnTo>
                  <a:lnTo>
                    <a:pt x="3547" y="753"/>
                  </a:lnTo>
                  <a:lnTo>
                    <a:pt x="3571" y="790"/>
                  </a:lnTo>
                  <a:lnTo>
                    <a:pt x="3600" y="821"/>
                  </a:lnTo>
                  <a:lnTo>
                    <a:pt x="3632" y="847"/>
                  </a:lnTo>
                  <a:lnTo>
                    <a:pt x="3668" y="869"/>
                  </a:lnTo>
                  <a:lnTo>
                    <a:pt x="3707" y="885"/>
                  </a:lnTo>
                  <a:lnTo>
                    <a:pt x="3750" y="894"/>
                  </a:lnTo>
                  <a:lnTo>
                    <a:pt x="3795" y="897"/>
                  </a:lnTo>
                  <a:lnTo>
                    <a:pt x="3821" y="896"/>
                  </a:lnTo>
                  <a:lnTo>
                    <a:pt x="3847" y="894"/>
                  </a:lnTo>
                  <a:lnTo>
                    <a:pt x="3874" y="889"/>
                  </a:lnTo>
                  <a:lnTo>
                    <a:pt x="3901" y="881"/>
                  </a:lnTo>
                  <a:lnTo>
                    <a:pt x="3931" y="872"/>
                  </a:lnTo>
                  <a:lnTo>
                    <a:pt x="3964" y="861"/>
                  </a:lnTo>
                  <a:lnTo>
                    <a:pt x="3999" y="846"/>
                  </a:lnTo>
                  <a:lnTo>
                    <a:pt x="4036" y="830"/>
                  </a:lnTo>
                  <a:lnTo>
                    <a:pt x="4079" y="810"/>
                  </a:lnTo>
                  <a:lnTo>
                    <a:pt x="4127" y="787"/>
                  </a:lnTo>
                  <a:lnTo>
                    <a:pt x="4127" y="976"/>
                  </a:lnTo>
                  <a:lnTo>
                    <a:pt x="4069" y="1001"/>
                  </a:lnTo>
                  <a:lnTo>
                    <a:pt x="4016" y="1024"/>
                  </a:lnTo>
                  <a:lnTo>
                    <a:pt x="3966" y="1041"/>
                  </a:lnTo>
                  <a:lnTo>
                    <a:pt x="3919" y="1058"/>
                  </a:lnTo>
                  <a:lnTo>
                    <a:pt x="3874" y="1070"/>
                  </a:lnTo>
                  <a:lnTo>
                    <a:pt x="3830" y="1080"/>
                  </a:lnTo>
                  <a:lnTo>
                    <a:pt x="3786" y="1086"/>
                  </a:lnTo>
                  <a:lnTo>
                    <a:pt x="3742" y="1091"/>
                  </a:lnTo>
                  <a:lnTo>
                    <a:pt x="3697" y="1094"/>
                  </a:lnTo>
                  <a:lnTo>
                    <a:pt x="3651" y="1095"/>
                  </a:lnTo>
                  <a:lnTo>
                    <a:pt x="3588" y="1093"/>
                  </a:lnTo>
                  <a:lnTo>
                    <a:pt x="3530" y="1086"/>
                  </a:lnTo>
                  <a:lnTo>
                    <a:pt x="3476" y="1075"/>
                  </a:lnTo>
                  <a:lnTo>
                    <a:pt x="3426" y="1060"/>
                  </a:lnTo>
                  <a:lnTo>
                    <a:pt x="3378" y="1039"/>
                  </a:lnTo>
                  <a:lnTo>
                    <a:pt x="3334" y="1014"/>
                  </a:lnTo>
                  <a:lnTo>
                    <a:pt x="3294" y="984"/>
                  </a:lnTo>
                  <a:lnTo>
                    <a:pt x="3255" y="947"/>
                  </a:lnTo>
                  <a:lnTo>
                    <a:pt x="3219" y="907"/>
                  </a:lnTo>
                  <a:lnTo>
                    <a:pt x="3188" y="865"/>
                  </a:lnTo>
                  <a:lnTo>
                    <a:pt x="3162" y="820"/>
                  </a:lnTo>
                  <a:lnTo>
                    <a:pt x="3140" y="772"/>
                  </a:lnTo>
                  <a:lnTo>
                    <a:pt x="3124" y="722"/>
                  </a:lnTo>
                  <a:lnTo>
                    <a:pt x="3111" y="670"/>
                  </a:lnTo>
                  <a:lnTo>
                    <a:pt x="3104" y="616"/>
                  </a:lnTo>
                  <a:lnTo>
                    <a:pt x="3101" y="561"/>
                  </a:lnTo>
                  <a:lnTo>
                    <a:pt x="3105" y="494"/>
                  </a:lnTo>
                  <a:lnTo>
                    <a:pt x="3115" y="433"/>
                  </a:lnTo>
                  <a:lnTo>
                    <a:pt x="3130" y="373"/>
                  </a:lnTo>
                  <a:lnTo>
                    <a:pt x="3153" y="318"/>
                  </a:lnTo>
                  <a:lnTo>
                    <a:pt x="3179" y="267"/>
                  </a:lnTo>
                  <a:lnTo>
                    <a:pt x="3213" y="219"/>
                  </a:lnTo>
                  <a:lnTo>
                    <a:pt x="3250" y="175"/>
                  </a:lnTo>
                  <a:lnTo>
                    <a:pt x="3293" y="135"/>
                  </a:lnTo>
                  <a:lnTo>
                    <a:pt x="3341" y="102"/>
                  </a:lnTo>
                  <a:lnTo>
                    <a:pt x="3392" y="72"/>
                  </a:lnTo>
                  <a:lnTo>
                    <a:pt x="3448" y="47"/>
                  </a:lnTo>
                  <a:lnTo>
                    <a:pt x="3508" y="27"/>
                  </a:lnTo>
                  <a:lnTo>
                    <a:pt x="3573" y="12"/>
                  </a:lnTo>
                  <a:lnTo>
                    <a:pt x="3640" y="3"/>
                  </a:lnTo>
                  <a:lnTo>
                    <a:pt x="3711" y="0"/>
                  </a:lnTo>
                  <a:close/>
                  <a:moveTo>
                    <a:pt x="2910" y="0"/>
                  </a:moveTo>
                  <a:lnTo>
                    <a:pt x="2948" y="4"/>
                  </a:lnTo>
                  <a:lnTo>
                    <a:pt x="2983" y="14"/>
                  </a:lnTo>
                  <a:lnTo>
                    <a:pt x="3014" y="30"/>
                  </a:lnTo>
                  <a:lnTo>
                    <a:pt x="3040" y="52"/>
                  </a:lnTo>
                  <a:lnTo>
                    <a:pt x="3063" y="78"/>
                  </a:lnTo>
                  <a:lnTo>
                    <a:pt x="3079" y="109"/>
                  </a:lnTo>
                  <a:lnTo>
                    <a:pt x="3089" y="142"/>
                  </a:lnTo>
                  <a:lnTo>
                    <a:pt x="3093" y="178"/>
                  </a:lnTo>
                  <a:lnTo>
                    <a:pt x="3091" y="203"/>
                  </a:lnTo>
                  <a:lnTo>
                    <a:pt x="3088" y="227"/>
                  </a:lnTo>
                  <a:lnTo>
                    <a:pt x="3081" y="252"/>
                  </a:lnTo>
                  <a:lnTo>
                    <a:pt x="3071" y="277"/>
                  </a:lnTo>
                  <a:lnTo>
                    <a:pt x="3060" y="303"/>
                  </a:lnTo>
                  <a:lnTo>
                    <a:pt x="3044" y="331"/>
                  </a:lnTo>
                  <a:lnTo>
                    <a:pt x="3025" y="361"/>
                  </a:lnTo>
                  <a:lnTo>
                    <a:pt x="3004" y="393"/>
                  </a:lnTo>
                  <a:lnTo>
                    <a:pt x="2978" y="429"/>
                  </a:lnTo>
                  <a:lnTo>
                    <a:pt x="2948" y="468"/>
                  </a:lnTo>
                  <a:lnTo>
                    <a:pt x="2914" y="512"/>
                  </a:lnTo>
                  <a:lnTo>
                    <a:pt x="2876" y="561"/>
                  </a:lnTo>
                  <a:lnTo>
                    <a:pt x="2472" y="1078"/>
                  </a:lnTo>
                  <a:lnTo>
                    <a:pt x="2182" y="1078"/>
                  </a:lnTo>
                  <a:lnTo>
                    <a:pt x="2182" y="424"/>
                  </a:lnTo>
                  <a:lnTo>
                    <a:pt x="1784" y="1078"/>
                  </a:lnTo>
                  <a:lnTo>
                    <a:pt x="1518" y="1078"/>
                  </a:lnTo>
                  <a:lnTo>
                    <a:pt x="1518" y="234"/>
                  </a:lnTo>
                  <a:lnTo>
                    <a:pt x="1313" y="214"/>
                  </a:lnTo>
                  <a:lnTo>
                    <a:pt x="1313" y="118"/>
                  </a:lnTo>
                  <a:lnTo>
                    <a:pt x="1690" y="25"/>
                  </a:lnTo>
                  <a:lnTo>
                    <a:pt x="1832" y="25"/>
                  </a:lnTo>
                  <a:lnTo>
                    <a:pt x="1832" y="713"/>
                  </a:lnTo>
                  <a:lnTo>
                    <a:pt x="2247" y="25"/>
                  </a:lnTo>
                  <a:lnTo>
                    <a:pt x="2497" y="25"/>
                  </a:lnTo>
                  <a:lnTo>
                    <a:pt x="2497" y="822"/>
                  </a:lnTo>
                  <a:lnTo>
                    <a:pt x="2759" y="473"/>
                  </a:lnTo>
                  <a:lnTo>
                    <a:pt x="2759" y="62"/>
                  </a:lnTo>
                  <a:lnTo>
                    <a:pt x="2779" y="44"/>
                  </a:lnTo>
                  <a:lnTo>
                    <a:pt x="2806" y="27"/>
                  </a:lnTo>
                  <a:lnTo>
                    <a:pt x="2837" y="13"/>
                  </a:lnTo>
                  <a:lnTo>
                    <a:pt x="2872" y="4"/>
                  </a:lnTo>
                  <a:lnTo>
                    <a:pt x="291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noProof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ver Slide: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roup 26"/>
          <p:cNvGrpSpPr/>
          <p:nvPr userDrawn="1"/>
        </p:nvGrpSpPr>
        <p:grpSpPr bwMode="gray">
          <a:xfrm>
            <a:off x="1752601" y="1"/>
            <a:ext cx="7391400" cy="6176009"/>
            <a:chOff x="19140488" y="13674"/>
            <a:chExt cx="7443798" cy="6145827"/>
          </a:xfrm>
        </p:grpSpPr>
        <p:sp>
          <p:nvSpPr>
            <p:cNvPr id="28" name="Rectangle 17"/>
            <p:cNvSpPr>
              <a:spLocks noChangeArrowheads="1"/>
            </p:cNvSpPr>
            <p:nvPr/>
          </p:nvSpPr>
          <p:spPr bwMode="gray">
            <a:xfrm>
              <a:off x="19140488" y="4188799"/>
              <a:ext cx="2302206" cy="1970702"/>
            </a:xfrm>
            <a:prstGeom prst="rect">
              <a:avLst/>
            </a:prstGeom>
            <a:solidFill>
              <a:srgbClr val="9A1702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9" name="Rectangle 7"/>
            <p:cNvSpPr>
              <a:spLocks noChangeArrowheads="1"/>
            </p:cNvSpPr>
            <p:nvPr/>
          </p:nvSpPr>
          <p:spPr bwMode="gray">
            <a:xfrm>
              <a:off x="25663403" y="4032250"/>
              <a:ext cx="920883" cy="2127250"/>
            </a:xfrm>
            <a:prstGeom prst="rect">
              <a:avLst/>
            </a:prstGeom>
            <a:solidFill>
              <a:srgbClr val="F3BE26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0" name="Rectangle 8"/>
            <p:cNvSpPr>
              <a:spLocks noChangeArrowheads="1"/>
            </p:cNvSpPr>
            <p:nvPr/>
          </p:nvSpPr>
          <p:spPr bwMode="gray">
            <a:xfrm>
              <a:off x="25049482" y="2899477"/>
              <a:ext cx="734694" cy="1289321"/>
            </a:xfrm>
            <a:prstGeom prst="rect">
              <a:avLst/>
            </a:prstGeom>
            <a:solidFill>
              <a:srgbClr val="F3BC87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1" name="Rectangle 9"/>
            <p:cNvSpPr>
              <a:spLocks noChangeArrowheads="1"/>
            </p:cNvSpPr>
            <p:nvPr/>
          </p:nvSpPr>
          <p:spPr bwMode="gray">
            <a:xfrm>
              <a:off x="25049482" y="4032250"/>
              <a:ext cx="734693" cy="2127250"/>
            </a:xfrm>
            <a:prstGeom prst="rect">
              <a:avLst/>
            </a:prstGeom>
            <a:solidFill>
              <a:srgbClr val="E88C14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2" name="Rectangle 11"/>
            <p:cNvSpPr>
              <a:spLocks noChangeArrowheads="1"/>
            </p:cNvSpPr>
            <p:nvPr/>
          </p:nvSpPr>
          <p:spPr bwMode="gray">
            <a:xfrm>
              <a:off x="24665780" y="706365"/>
              <a:ext cx="477045" cy="2263848"/>
            </a:xfrm>
            <a:prstGeom prst="rect">
              <a:avLst/>
            </a:prstGeom>
            <a:solidFill>
              <a:srgbClr val="E669A2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3" name="Rectangle 12"/>
            <p:cNvSpPr>
              <a:spLocks noChangeArrowheads="1"/>
            </p:cNvSpPr>
            <p:nvPr/>
          </p:nvSpPr>
          <p:spPr bwMode="gray">
            <a:xfrm>
              <a:off x="24665780" y="2899478"/>
              <a:ext cx="477045" cy="1289321"/>
            </a:xfrm>
            <a:prstGeom prst="rect">
              <a:avLst/>
            </a:prstGeom>
            <a:solidFill>
              <a:srgbClr val="DB4D56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0" name="Rectangle 13"/>
            <p:cNvSpPr>
              <a:spLocks noChangeArrowheads="1"/>
            </p:cNvSpPr>
            <p:nvPr/>
          </p:nvSpPr>
          <p:spPr bwMode="gray">
            <a:xfrm>
              <a:off x="24665780" y="4032250"/>
              <a:ext cx="477045" cy="2127250"/>
            </a:xfrm>
            <a:prstGeom prst="rect">
              <a:avLst/>
            </a:prstGeom>
            <a:solidFill>
              <a:srgbClr val="D13A0D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1" name="Rectangle 14"/>
            <p:cNvSpPr>
              <a:spLocks noChangeArrowheads="1"/>
            </p:cNvSpPr>
            <p:nvPr/>
          </p:nvSpPr>
          <p:spPr bwMode="gray">
            <a:xfrm>
              <a:off x="19140488" y="669925"/>
              <a:ext cx="5662612" cy="2300288"/>
            </a:xfrm>
            <a:prstGeom prst="rect">
              <a:avLst/>
            </a:prstGeom>
            <a:solidFill>
              <a:srgbClr val="D74021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2" name="Rectangle 15"/>
            <p:cNvSpPr>
              <a:spLocks noChangeArrowheads="1"/>
            </p:cNvSpPr>
            <p:nvPr/>
          </p:nvSpPr>
          <p:spPr bwMode="gray">
            <a:xfrm>
              <a:off x="19140488" y="2899478"/>
              <a:ext cx="5662612" cy="1289321"/>
            </a:xfrm>
            <a:prstGeom prst="rect">
              <a:avLst/>
            </a:prstGeom>
            <a:solidFill>
              <a:srgbClr val="CD2F12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3" name="Freeform 16"/>
            <p:cNvSpPr>
              <a:spLocks/>
            </p:cNvSpPr>
            <p:nvPr/>
          </p:nvSpPr>
          <p:spPr bwMode="gray">
            <a:xfrm>
              <a:off x="19140488" y="4032250"/>
              <a:ext cx="5662612" cy="212725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567" y="0"/>
                </a:cxn>
                <a:cxn ang="0">
                  <a:pos x="3567" y="1340"/>
                </a:cxn>
                <a:cxn ang="0">
                  <a:pos x="1372" y="1340"/>
                </a:cxn>
                <a:cxn ang="0">
                  <a:pos x="1372" y="181"/>
                </a:cxn>
                <a:cxn ang="0">
                  <a:pos x="0" y="181"/>
                </a:cxn>
                <a:cxn ang="0">
                  <a:pos x="0" y="0"/>
                </a:cxn>
              </a:cxnLst>
              <a:rect l="0" t="0" r="r" b="b"/>
              <a:pathLst>
                <a:path w="3567" h="1340">
                  <a:moveTo>
                    <a:pt x="0" y="0"/>
                  </a:moveTo>
                  <a:lnTo>
                    <a:pt x="3567" y="0"/>
                  </a:lnTo>
                  <a:lnTo>
                    <a:pt x="3567" y="1340"/>
                  </a:lnTo>
                  <a:lnTo>
                    <a:pt x="1372" y="1340"/>
                  </a:lnTo>
                  <a:lnTo>
                    <a:pt x="1372" y="181"/>
                  </a:lnTo>
                  <a:lnTo>
                    <a:pt x="0" y="18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42303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4" name="Rectangle 10"/>
            <p:cNvSpPr>
              <a:spLocks noChangeArrowheads="1"/>
            </p:cNvSpPr>
            <p:nvPr/>
          </p:nvSpPr>
          <p:spPr bwMode="gray">
            <a:xfrm>
              <a:off x="19140488" y="13674"/>
              <a:ext cx="5662612" cy="692692"/>
            </a:xfrm>
            <a:prstGeom prst="rect">
              <a:avLst/>
            </a:prstGeom>
            <a:solidFill>
              <a:srgbClr val="EE9C34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sp>
        <p:nvSpPr>
          <p:cNvPr id="54" name="Title 1"/>
          <p:cNvSpPr>
            <a:spLocks noGrp="1"/>
          </p:cNvSpPr>
          <p:nvPr>
            <p:ph type="ctrTitle" hasCustomPrompt="1"/>
          </p:nvPr>
        </p:nvSpPr>
        <p:spPr bwMode="white">
          <a:xfrm>
            <a:off x="1895475" y="838200"/>
            <a:ext cx="5343525" cy="914400"/>
          </a:xfrm>
        </p:spPr>
        <p:txBody>
          <a:bodyPr anchor="t" anchorCtr="0">
            <a:noAutofit/>
          </a:bodyPr>
          <a:lstStyle>
            <a:lvl1pPr>
              <a:lnSpc>
                <a:spcPct val="90000"/>
              </a:lnSpc>
              <a:defRPr sz="3200" b="1" i="1" baseline="0">
                <a:solidFill>
                  <a:schemeClr val="bg1"/>
                </a:solidFill>
              </a:defRPr>
            </a:lvl1pPr>
          </a:lstStyle>
          <a:p>
            <a:r>
              <a:rPr lang="hu-HU" noProof="0" dirty="0" err="1" smtClean="0"/>
              <a:t>Click</a:t>
            </a:r>
            <a:r>
              <a:rPr lang="hu-HU" noProof="0" dirty="0" smtClean="0"/>
              <a:t> </a:t>
            </a:r>
            <a:r>
              <a:rPr lang="hu-HU" noProof="0" dirty="0" err="1" smtClean="0"/>
              <a:t>to</a:t>
            </a:r>
            <a:r>
              <a:rPr lang="hu-HU" noProof="0" dirty="0" smtClean="0"/>
              <a:t> add </a:t>
            </a:r>
            <a:r>
              <a:rPr lang="hu-HU" noProof="0" dirty="0" err="1" smtClean="0"/>
              <a:t>the</a:t>
            </a:r>
            <a:r>
              <a:rPr lang="hu-HU" noProof="0" dirty="0" smtClean="0"/>
              <a:t> </a:t>
            </a:r>
            <a:r>
              <a:rPr lang="hu-HU" noProof="0" dirty="0" err="1" smtClean="0"/>
              <a:t>presentation</a:t>
            </a:r>
            <a:r>
              <a:rPr lang="hu-HU" noProof="0" dirty="0" smtClean="0"/>
              <a:t>’s main </a:t>
            </a:r>
            <a:r>
              <a:rPr lang="hu-HU" noProof="0" dirty="0" err="1" smtClean="0"/>
              <a:t>title</a:t>
            </a:r>
            <a:endParaRPr lang="hu-HU" noProof="0" dirty="0"/>
          </a:p>
        </p:txBody>
      </p:sp>
      <p:sp>
        <p:nvSpPr>
          <p:cNvPr id="55" name="Subtitle 2"/>
          <p:cNvSpPr>
            <a:spLocks noGrp="1"/>
          </p:cNvSpPr>
          <p:nvPr>
            <p:ph type="subTitle" idx="1" hasCustomPrompt="1"/>
          </p:nvPr>
        </p:nvSpPr>
        <p:spPr bwMode="white">
          <a:xfrm>
            <a:off x="1895475" y="1828799"/>
            <a:ext cx="5343525" cy="914401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Aft>
                <a:spcPts val="0"/>
              </a:spcAft>
              <a:buNone/>
              <a:defRPr sz="3200" baseline="0">
                <a:solidFill>
                  <a:schemeClr val="bg1"/>
                </a:solidFill>
                <a:latin typeface="+mj-lt"/>
              </a:defRPr>
            </a:lvl1pPr>
            <a:lvl2pPr marL="0" indent="0" algn="l">
              <a:buNone/>
              <a:defRPr sz="1800">
                <a:solidFill>
                  <a:schemeClr val="bg1"/>
                </a:solidFill>
                <a:latin typeface="+mj-lt"/>
              </a:defRPr>
            </a:lvl2pPr>
            <a:lvl3pPr marL="4572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3pPr>
            <a:lvl4pPr marL="9144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4pPr>
            <a:lvl5pPr marL="13716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5pPr>
            <a:lvl6pPr marL="18288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6pPr>
            <a:lvl7pPr marL="22860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7pPr>
            <a:lvl8pPr marL="27432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8pPr>
            <a:lvl9pPr marL="32004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9pPr>
          </a:lstStyle>
          <a:p>
            <a:r>
              <a:rPr lang="hu-HU" noProof="0" dirty="0" err="1" smtClean="0"/>
              <a:t>Subtitle</a:t>
            </a:r>
            <a:r>
              <a:rPr lang="hu-HU" noProof="0" dirty="0" smtClean="0"/>
              <a:t> and </a:t>
            </a:r>
            <a:r>
              <a:rPr lang="hu-HU" noProof="0" dirty="0" err="1" smtClean="0"/>
              <a:t>date</a:t>
            </a:r>
            <a:r>
              <a:rPr lang="hu-HU" noProof="0" dirty="0" smtClean="0"/>
              <a:t> (</a:t>
            </a:r>
            <a:r>
              <a:rPr lang="hu-HU" noProof="0" dirty="0" err="1" smtClean="0"/>
              <a:t>move</a:t>
            </a:r>
            <a:r>
              <a:rPr lang="hu-HU" noProof="0" dirty="0" smtClean="0"/>
              <a:t> </a:t>
            </a:r>
            <a:r>
              <a:rPr lang="hu-HU" noProof="0" dirty="0" err="1" smtClean="0"/>
              <a:t>higher</a:t>
            </a:r>
            <a:r>
              <a:rPr lang="hu-HU" noProof="0" dirty="0" smtClean="0"/>
              <a:t> </a:t>
            </a:r>
            <a:r>
              <a:rPr lang="hu-HU" noProof="0" dirty="0" err="1" smtClean="0"/>
              <a:t>if</a:t>
            </a:r>
            <a:r>
              <a:rPr lang="hu-HU" noProof="0" dirty="0" smtClean="0"/>
              <a:t> </a:t>
            </a:r>
            <a:r>
              <a:rPr lang="hu-HU" noProof="0" dirty="0" err="1" smtClean="0"/>
              <a:t>title</a:t>
            </a:r>
            <a:r>
              <a:rPr lang="hu-HU" noProof="0" dirty="0" smtClean="0"/>
              <a:t> is </a:t>
            </a:r>
            <a:r>
              <a:rPr lang="hu-HU" noProof="0" dirty="0" err="1" smtClean="0"/>
              <a:t>only</a:t>
            </a:r>
            <a:r>
              <a:rPr lang="hu-HU" noProof="0" dirty="0" smtClean="0"/>
              <a:t> </a:t>
            </a:r>
            <a:r>
              <a:rPr lang="hu-HU" noProof="0" dirty="0" err="1" smtClean="0"/>
              <a:t>one</a:t>
            </a:r>
            <a:r>
              <a:rPr lang="hu-HU" noProof="0" dirty="0" smtClean="0"/>
              <a:t> line)</a:t>
            </a:r>
          </a:p>
        </p:txBody>
      </p:sp>
      <p:sp>
        <p:nvSpPr>
          <p:cNvPr id="56" name="Text Placeholder 31"/>
          <p:cNvSpPr>
            <a:spLocks noGrp="1"/>
          </p:cNvSpPr>
          <p:nvPr>
            <p:ph type="body" sz="quarter" idx="10" hasCustomPrompt="1"/>
          </p:nvPr>
        </p:nvSpPr>
        <p:spPr bwMode="white">
          <a:xfrm>
            <a:off x="1895475" y="374904"/>
            <a:ext cx="4105656" cy="146304"/>
          </a:xfrm>
        </p:spPr>
        <p:txBody>
          <a:bodyPr/>
          <a:lstStyle>
            <a:lvl1pPr>
              <a:defRPr sz="11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hu-HU" noProof="0" dirty="0" err="1" smtClean="0"/>
              <a:t>www.pwc.com</a:t>
            </a:r>
            <a:endParaRPr lang="hu-HU" noProof="0" dirty="0"/>
          </a:p>
        </p:txBody>
      </p:sp>
      <p:sp>
        <p:nvSpPr>
          <p:cNvPr id="17" name="Picture Placeholder 76"/>
          <p:cNvSpPr>
            <a:spLocks noGrp="1"/>
          </p:cNvSpPr>
          <p:nvPr>
            <p:ph type="pic" sz="quarter" idx="13"/>
          </p:nvPr>
        </p:nvSpPr>
        <p:spPr>
          <a:xfrm>
            <a:off x="1752600" y="2899977"/>
            <a:ext cx="6324600" cy="3272223"/>
          </a:xfrm>
        </p:spPr>
        <p:txBody>
          <a:bodyPr/>
          <a:lstStyle>
            <a:lvl1pPr>
              <a:defRPr sz="1400"/>
            </a:lvl1pPr>
          </a:lstStyle>
          <a:p>
            <a:r>
              <a:rPr lang="en-US" noProof="0" dirty="0" smtClean="0"/>
              <a:t>Click icon to add picture</a:t>
            </a:r>
            <a:endParaRPr lang="en-GB" noProof="0" dirty="0"/>
          </a:p>
        </p:txBody>
      </p:sp>
      <p:grpSp>
        <p:nvGrpSpPr>
          <p:cNvPr id="18" name="Group 32"/>
          <p:cNvGrpSpPr/>
          <p:nvPr userDrawn="1"/>
        </p:nvGrpSpPr>
        <p:grpSpPr>
          <a:xfrm>
            <a:off x="968592" y="6170991"/>
            <a:ext cx="914400" cy="533479"/>
            <a:chOff x="518032" y="978681"/>
            <a:chExt cx="4572000" cy="2667393"/>
          </a:xfrm>
        </p:grpSpPr>
        <p:sp>
          <p:nvSpPr>
            <p:cNvPr id="19" name="Rectangle 37"/>
            <p:cNvSpPr>
              <a:spLocks noChangeArrowheads="1"/>
            </p:cNvSpPr>
            <p:nvPr userDrawn="1"/>
          </p:nvSpPr>
          <p:spPr bwMode="black">
            <a:xfrm>
              <a:off x="3295650" y="978681"/>
              <a:ext cx="1143000" cy="263229"/>
            </a:xfrm>
            <a:prstGeom prst="rect">
              <a:avLst/>
            </a:prstGeom>
            <a:solidFill>
              <a:srgbClr val="A10000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noProof="0"/>
            </a:p>
          </p:txBody>
        </p:sp>
        <p:sp>
          <p:nvSpPr>
            <p:cNvPr id="21" name="Freeform 7"/>
            <p:cNvSpPr>
              <a:spLocks noEditPoints="1"/>
            </p:cNvSpPr>
            <p:nvPr userDrawn="1"/>
          </p:nvSpPr>
          <p:spPr bwMode="black">
            <a:xfrm>
              <a:off x="518032" y="1922794"/>
              <a:ext cx="4572000" cy="1723280"/>
            </a:xfrm>
            <a:custGeom>
              <a:avLst/>
              <a:gdLst/>
              <a:ahLst/>
              <a:cxnLst>
                <a:cxn ang="0">
                  <a:pos x="581" y="233"/>
                </a:cxn>
                <a:cxn ang="0">
                  <a:pos x="538" y="949"/>
                </a:cxn>
                <a:cxn ang="0">
                  <a:pos x="630" y="946"/>
                </a:cxn>
                <a:cxn ang="0">
                  <a:pos x="793" y="880"/>
                </a:cxn>
                <a:cxn ang="0">
                  <a:pos x="886" y="728"/>
                </a:cxn>
                <a:cxn ang="0">
                  <a:pos x="905" y="505"/>
                </a:cxn>
                <a:cxn ang="0">
                  <a:pos x="850" y="329"/>
                </a:cxn>
                <a:cxn ang="0">
                  <a:pos x="727" y="241"/>
                </a:cxn>
                <a:cxn ang="0">
                  <a:pos x="521" y="3"/>
                </a:cxn>
                <a:cxn ang="0">
                  <a:pos x="643" y="74"/>
                </a:cxn>
                <a:cxn ang="0">
                  <a:pos x="761" y="24"/>
                </a:cxn>
                <a:cxn ang="0">
                  <a:pos x="855" y="9"/>
                </a:cxn>
                <a:cxn ang="0">
                  <a:pos x="1026" y="40"/>
                </a:cxn>
                <a:cxn ang="0">
                  <a:pos x="1180" y="172"/>
                </a:cxn>
                <a:cxn ang="0">
                  <a:pos x="1265" y="383"/>
                </a:cxn>
                <a:cxn ang="0">
                  <a:pos x="1265" y="641"/>
                </a:cxn>
                <a:cxn ang="0">
                  <a:pos x="1175" y="857"/>
                </a:cxn>
                <a:cxn ang="0">
                  <a:pos x="1005" y="1006"/>
                </a:cxn>
                <a:cxn ang="0">
                  <a:pos x="766" y="1074"/>
                </a:cxn>
                <a:cxn ang="0">
                  <a:pos x="601" y="1074"/>
                </a:cxn>
                <a:cxn ang="0">
                  <a:pos x="692" y="1447"/>
                </a:cxn>
                <a:cxn ang="0">
                  <a:pos x="171" y="1408"/>
                </a:cxn>
                <a:cxn ang="0">
                  <a:pos x="413" y="3"/>
                </a:cxn>
                <a:cxn ang="0">
                  <a:pos x="3876" y="20"/>
                </a:cxn>
                <a:cxn ang="0">
                  <a:pos x="4036" y="100"/>
                </a:cxn>
                <a:cxn ang="0">
                  <a:pos x="4113" y="232"/>
                </a:cxn>
                <a:cxn ang="0">
                  <a:pos x="4091" y="362"/>
                </a:cxn>
                <a:cxn ang="0">
                  <a:pos x="3995" y="436"/>
                </a:cxn>
                <a:cxn ang="0">
                  <a:pos x="3859" y="438"/>
                </a:cxn>
                <a:cxn ang="0">
                  <a:pos x="3757" y="114"/>
                </a:cxn>
                <a:cxn ang="0">
                  <a:pos x="3597" y="187"/>
                </a:cxn>
                <a:cxn ang="0">
                  <a:pos x="3508" y="339"/>
                </a:cxn>
                <a:cxn ang="0">
                  <a:pos x="3489" y="565"/>
                </a:cxn>
                <a:cxn ang="0">
                  <a:pos x="3547" y="753"/>
                </a:cxn>
                <a:cxn ang="0">
                  <a:pos x="3668" y="869"/>
                </a:cxn>
                <a:cxn ang="0">
                  <a:pos x="3821" y="896"/>
                </a:cxn>
                <a:cxn ang="0">
                  <a:pos x="3931" y="872"/>
                </a:cxn>
                <a:cxn ang="0">
                  <a:pos x="4079" y="810"/>
                </a:cxn>
                <a:cxn ang="0">
                  <a:pos x="4016" y="1024"/>
                </a:cxn>
                <a:cxn ang="0">
                  <a:pos x="3830" y="1080"/>
                </a:cxn>
                <a:cxn ang="0">
                  <a:pos x="3651" y="1095"/>
                </a:cxn>
                <a:cxn ang="0">
                  <a:pos x="3426" y="1060"/>
                </a:cxn>
                <a:cxn ang="0">
                  <a:pos x="3255" y="947"/>
                </a:cxn>
                <a:cxn ang="0">
                  <a:pos x="3140" y="772"/>
                </a:cxn>
                <a:cxn ang="0">
                  <a:pos x="3101" y="561"/>
                </a:cxn>
                <a:cxn ang="0">
                  <a:pos x="3153" y="318"/>
                </a:cxn>
                <a:cxn ang="0">
                  <a:pos x="3293" y="135"/>
                </a:cxn>
                <a:cxn ang="0">
                  <a:pos x="3508" y="27"/>
                </a:cxn>
                <a:cxn ang="0">
                  <a:pos x="2910" y="0"/>
                </a:cxn>
                <a:cxn ang="0">
                  <a:pos x="3040" y="52"/>
                </a:cxn>
                <a:cxn ang="0">
                  <a:pos x="3093" y="178"/>
                </a:cxn>
                <a:cxn ang="0">
                  <a:pos x="3071" y="277"/>
                </a:cxn>
                <a:cxn ang="0">
                  <a:pos x="3004" y="393"/>
                </a:cxn>
                <a:cxn ang="0">
                  <a:pos x="2876" y="561"/>
                </a:cxn>
                <a:cxn ang="0">
                  <a:pos x="1784" y="1078"/>
                </a:cxn>
                <a:cxn ang="0">
                  <a:pos x="1313" y="118"/>
                </a:cxn>
                <a:cxn ang="0">
                  <a:pos x="2247" y="25"/>
                </a:cxn>
                <a:cxn ang="0">
                  <a:pos x="2759" y="62"/>
                </a:cxn>
                <a:cxn ang="0">
                  <a:pos x="2872" y="4"/>
                </a:cxn>
              </a:cxnLst>
              <a:rect l="0" t="0" r="r" b="b"/>
              <a:pathLst>
                <a:path w="4127" h="1544">
                  <a:moveTo>
                    <a:pt x="640" y="229"/>
                  </a:moveTo>
                  <a:lnTo>
                    <a:pt x="622" y="229"/>
                  </a:lnTo>
                  <a:lnTo>
                    <a:pt x="603" y="230"/>
                  </a:lnTo>
                  <a:lnTo>
                    <a:pt x="581" y="233"/>
                  </a:lnTo>
                  <a:lnTo>
                    <a:pt x="553" y="235"/>
                  </a:lnTo>
                  <a:lnTo>
                    <a:pt x="521" y="241"/>
                  </a:lnTo>
                  <a:lnTo>
                    <a:pt x="521" y="947"/>
                  </a:lnTo>
                  <a:lnTo>
                    <a:pt x="538" y="949"/>
                  </a:lnTo>
                  <a:lnTo>
                    <a:pt x="553" y="949"/>
                  </a:lnTo>
                  <a:lnTo>
                    <a:pt x="566" y="949"/>
                  </a:lnTo>
                  <a:lnTo>
                    <a:pt x="578" y="949"/>
                  </a:lnTo>
                  <a:lnTo>
                    <a:pt x="630" y="946"/>
                  </a:lnTo>
                  <a:lnTo>
                    <a:pt x="677" y="937"/>
                  </a:lnTo>
                  <a:lnTo>
                    <a:pt x="720" y="924"/>
                  </a:lnTo>
                  <a:lnTo>
                    <a:pt x="758" y="905"/>
                  </a:lnTo>
                  <a:lnTo>
                    <a:pt x="793" y="880"/>
                  </a:lnTo>
                  <a:lnTo>
                    <a:pt x="824" y="850"/>
                  </a:lnTo>
                  <a:lnTo>
                    <a:pt x="849" y="815"/>
                  </a:lnTo>
                  <a:lnTo>
                    <a:pt x="870" y="775"/>
                  </a:lnTo>
                  <a:lnTo>
                    <a:pt x="886" y="728"/>
                  </a:lnTo>
                  <a:lnTo>
                    <a:pt x="897" y="678"/>
                  </a:lnTo>
                  <a:lnTo>
                    <a:pt x="905" y="622"/>
                  </a:lnTo>
                  <a:lnTo>
                    <a:pt x="907" y="561"/>
                  </a:lnTo>
                  <a:lnTo>
                    <a:pt x="905" y="505"/>
                  </a:lnTo>
                  <a:lnTo>
                    <a:pt x="897" y="452"/>
                  </a:lnTo>
                  <a:lnTo>
                    <a:pt x="886" y="407"/>
                  </a:lnTo>
                  <a:lnTo>
                    <a:pt x="870" y="366"/>
                  </a:lnTo>
                  <a:lnTo>
                    <a:pt x="850" y="329"/>
                  </a:lnTo>
                  <a:lnTo>
                    <a:pt x="826" y="299"/>
                  </a:lnTo>
                  <a:lnTo>
                    <a:pt x="797" y="274"/>
                  </a:lnTo>
                  <a:lnTo>
                    <a:pt x="763" y="254"/>
                  </a:lnTo>
                  <a:lnTo>
                    <a:pt x="727" y="241"/>
                  </a:lnTo>
                  <a:lnTo>
                    <a:pt x="686" y="232"/>
                  </a:lnTo>
                  <a:lnTo>
                    <a:pt x="640" y="229"/>
                  </a:lnTo>
                  <a:close/>
                  <a:moveTo>
                    <a:pt x="413" y="3"/>
                  </a:moveTo>
                  <a:lnTo>
                    <a:pt x="521" y="3"/>
                  </a:lnTo>
                  <a:lnTo>
                    <a:pt x="521" y="143"/>
                  </a:lnTo>
                  <a:lnTo>
                    <a:pt x="566" y="117"/>
                  </a:lnTo>
                  <a:lnTo>
                    <a:pt x="607" y="93"/>
                  </a:lnTo>
                  <a:lnTo>
                    <a:pt x="643" y="74"/>
                  </a:lnTo>
                  <a:lnTo>
                    <a:pt x="677" y="57"/>
                  </a:lnTo>
                  <a:lnTo>
                    <a:pt x="707" y="44"/>
                  </a:lnTo>
                  <a:lnTo>
                    <a:pt x="735" y="33"/>
                  </a:lnTo>
                  <a:lnTo>
                    <a:pt x="761" y="24"/>
                  </a:lnTo>
                  <a:lnTo>
                    <a:pt x="785" y="18"/>
                  </a:lnTo>
                  <a:lnTo>
                    <a:pt x="809" y="13"/>
                  </a:lnTo>
                  <a:lnTo>
                    <a:pt x="831" y="10"/>
                  </a:lnTo>
                  <a:lnTo>
                    <a:pt x="855" y="9"/>
                  </a:lnTo>
                  <a:lnTo>
                    <a:pt x="879" y="8"/>
                  </a:lnTo>
                  <a:lnTo>
                    <a:pt x="931" y="12"/>
                  </a:lnTo>
                  <a:lnTo>
                    <a:pt x="980" y="23"/>
                  </a:lnTo>
                  <a:lnTo>
                    <a:pt x="1026" y="40"/>
                  </a:lnTo>
                  <a:lnTo>
                    <a:pt x="1070" y="64"/>
                  </a:lnTo>
                  <a:lnTo>
                    <a:pt x="1110" y="94"/>
                  </a:lnTo>
                  <a:lnTo>
                    <a:pt x="1148" y="130"/>
                  </a:lnTo>
                  <a:lnTo>
                    <a:pt x="1180" y="172"/>
                  </a:lnTo>
                  <a:lnTo>
                    <a:pt x="1209" y="218"/>
                  </a:lnTo>
                  <a:lnTo>
                    <a:pt x="1233" y="268"/>
                  </a:lnTo>
                  <a:lnTo>
                    <a:pt x="1252" y="324"/>
                  </a:lnTo>
                  <a:lnTo>
                    <a:pt x="1265" y="383"/>
                  </a:lnTo>
                  <a:lnTo>
                    <a:pt x="1274" y="446"/>
                  </a:lnTo>
                  <a:lnTo>
                    <a:pt x="1278" y="512"/>
                  </a:lnTo>
                  <a:lnTo>
                    <a:pt x="1274" y="578"/>
                  </a:lnTo>
                  <a:lnTo>
                    <a:pt x="1265" y="641"/>
                  </a:lnTo>
                  <a:lnTo>
                    <a:pt x="1252" y="701"/>
                  </a:lnTo>
                  <a:lnTo>
                    <a:pt x="1232" y="756"/>
                  </a:lnTo>
                  <a:lnTo>
                    <a:pt x="1205" y="809"/>
                  </a:lnTo>
                  <a:lnTo>
                    <a:pt x="1175" y="857"/>
                  </a:lnTo>
                  <a:lnTo>
                    <a:pt x="1140" y="901"/>
                  </a:lnTo>
                  <a:lnTo>
                    <a:pt x="1099" y="941"/>
                  </a:lnTo>
                  <a:lnTo>
                    <a:pt x="1054" y="976"/>
                  </a:lnTo>
                  <a:lnTo>
                    <a:pt x="1005" y="1006"/>
                  </a:lnTo>
                  <a:lnTo>
                    <a:pt x="951" y="1031"/>
                  </a:lnTo>
                  <a:lnTo>
                    <a:pt x="894" y="1051"/>
                  </a:lnTo>
                  <a:lnTo>
                    <a:pt x="831" y="1065"/>
                  </a:lnTo>
                  <a:lnTo>
                    <a:pt x="766" y="1074"/>
                  </a:lnTo>
                  <a:lnTo>
                    <a:pt x="696" y="1078"/>
                  </a:lnTo>
                  <a:lnTo>
                    <a:pt x="670" y="1078"/>
                  </a:lnTo>
                  <a:lnTo>
                    <a:pt x="637" y="1076"/>
                  </a:lnTo>
                  <a:lnTo>
                    <a:pt x="601" y="1074"/>
                  </a:lnTo>
                  <a:lnTo>
                    <a:pt x="561" y="1071"/>
                  </a:lnTo>
                  <a:lnTo>
                    <a:pt x="521" y="1068"/>
                  </a:lnTo>
                  <a:lnTo>
                    <a:pt x="521" y="1408"/>
                  </a:lnTo>
                  <a:lnTo>
                    <a:pt x="692" y="1447"/>
                  </a:lnTo>
                  <a:lnTo>
                    <a:pt x="692" y="1544"/>
                  </a:lnTo>
                  <a:lnTo>
                    <a:pt x="18" y="1544"/>
                  </a:lnTo>
                  <a:lnTo>
                    <a:pt x="18" y="1447"/>
                  </a:lnTo>
                  <a:lnTo>
                    <a:pt x="171" y="1408"/>
                  </a:lnTo>
                  <a:lnTo>
                    <a:pt x="171" y="229"/>
                  </a:lnTo>
                  <a:lnTo>
                    <a:pt x="0" y="229"/>
                  </a:lnTo>
                  <a:lnTo>
                    <a:pt x="0" y="128"/>
                  </a:lnTo>
                  <a:lnTo>
                    <a:pt x="413" y="3"/>
                  </a:lnTo>
                  <a:close/>
                  <a:moveTo>
                    <a:pt x="3711" y="0"/>
                  </a:moveTo>
                  <a:lnTo>
                    <a:pt x="3770" y="3"/>
                  </a:lnTo>
                  <a:lnTo>
                    <a:pt x="3825" y="9"/>
                  </a:lnTo>
                  <a:lnTo>
                    <a:pt x="3876" y="20"/>
                  </a:lnTo>
                  <a:lnTo>
                    <a:pt x="3923" y="34"/>
                  </a:lnTo>
                  <a:lnTo>
                    <a:pt x="3965" y="53"/>
                  </a:lnTo>
                  <a:lnTo>
                    <a:pt x="4004" y="75"/>
                  </a:lnTo>
                  <a:lnTo>
                    <a:pt x="4036" y="100"/>
                  </a:lnTo>
                  <a:lnTo>
                    <a:pt x="4064" y="129"/>
                  </a:lnTo>
                  <a:lnTo>
                    <a:pt x="4086" y="160"/>
                  </a:lnTo>
                  <a:lnTo>
                    <a:pt x="4103" y="194"/>
                  </a:lnTo>
                  <a:lnTo>
                    <a:pt x="4113" y="232"/>
                  </a:lnTo>
                  <a:lnTo>
                    <a:pt x="4117" y="271"/>
                  </a:lnTo>
                  <a:lnTo>
                    <a:pt x="4114" y="304"/>
                  </a:lnTo>
                  <a:lnTo>
                    <a:pt x="4105" y="334"/>
                  </a:lnTo>
                  <a:lnTo>
                    <a:pt x="4091" y="362"/>
                  </a:lnTo>
                  <a:lnTo>
                    <a:pt x="4074" y="387"/>
                  </a:lnTo>
                  <a:lnTo>
                    <a:pt x="4051" y="407"/>
                  </a:lnTo>
                  <a:lnTo>
                    <a:pt x="4025" y="423"/>
                  </a:lnTo>
                  <a:lnTo>
                    <a:pt x="3995" y="436"/>
                  </a:lnTo>
                  <a:lnTo>
                    <a:pt x="3961" y="443"/>
                  </a:lnTo>
                  <a:lnTo>
                    <a:pt x="3925" y="446"/>
                  </a:lnTo>
                  <a:lnTo>
                    <a:pt x="3891" y="444"/>
                  </a:lnTo>
                  <a:lnTo>
                    <a:pt x="3859" y="438"/>
                  </a:lnTo>
                  <a:lnTo>
                    <a:pt x="3826" y="428"/>
                  </a:lnTo>
                  <a:lnTo>
                    <a:pt x="3792" y="413"/>
                  </a:lnTo>
                  <a:lnTo>
                    <a:pt x="3757" y="394"/>
                  </a:lnTo>
                  <a:lnTo>
                    <a:pt x="3757" y="114"/>
                  </a:lnTo>
                  <a:lnTo>
                    <a:pt x="3711" y="125"/>
                  </a:lnTo>
                  <a:lnTo>
                    <a:pt x="3668" y="140"/>
                  </a:lnTo>
                  <a:lnTo>
                    <a:pt x="3631" y="162"/>
                  </a:lnTo>
                  <a:lnTo>
                    <a:pt x="3597" y="187"/>
                  </a:lnTo>
                  <a:lnTo>
                    <a:pt x="3568" y="218"/>
                  </a:lnTo>
                  <a:lnTo>
                    <a:pt x="3543" y="253"/>
                  </a:lnTo>
                  <a:lnTo>
                    <a:pt x="3523" y="294"/>
                  </a:lnTo>
                  <a:lnTo>
                    <a:pt x="3508" y="339"/>
                  </a:lnTo>
                  <a:lnTo>
                    <a:pt x="3497" y="391"/>
                  </a:lnTo>
                  <a:lnTo>
                    <a:pt x="3489" y="447"/>
                  </a:lnTo>
                  <a:lnTo>
                    <a:pt x="3487" y="507"/>
                  </a:lnTo>
                  <a:lnTo>
                    <a:pt x="3489" y="565"/>
                  </a:lnTo>
                  <a:lnTo>
                    <a:pt x="3497" y="617"/>
                  </a:lnTo>
                  <a:lnTo>
                    <a:pt x="3509" y="667"/>
                  </a:lnTo>
                  <a:lnTo>
                    <a:pt x="3526" y="712"/>
                  </a:lnTo>
                  <a:lnTo>
                    <a:pt x="3547" y="753"/>
                  </a:lnTo>
                  <a:lnTo>
                    <a:pt x="3571" y="790"/>
                  </a:lnTo>
                  <a:lnTo>
                    <a:pt x="3600" y="821"/>
                  </a:lnTo>
                  <a:lnTo>
                    <a:pt x="3632" y="847"/>
                  </a:lnTo>
                  <a:lnTo>
                    <a:pt x="3668" y="869"/>
                  </a:lnTo>
                  <a:lnTo>
                    <a:pt x="3707" y="885"/>
                  </a:lnTo>
                  <a:lnTo>
                    <a:pt x="3750" y="894"/>
                  </a:lnTo>
                  <a:lnTo>
                    <a:pt x="3795" y="897"/>
                  </a:lnTo>
                  <a:lnTo>
                    <a:pt x="3821" y="896"/>
                  </a:lnTo>
                  <a:lnTo>
                    <a:pt x="3847" y="894"/>
                  </a:lnTo>
                  <a:lnTo>
                    <a:pt x="3874" y="889"/>
                  </a:lnTo>
                  <a:lnTo>
                    <a:pt x="3901" y="881"/>
                  </a:lnTo>
                  <a:lnTo>
                    <a:pt x="3931" y="872"/>
                  </a:lnTo>
                  <a:lnTo>
                    <a:pt x="3964" y="861"/>
                  </a:lnTo>
                  <a:lnTo>
                    <a:pt x="3999" y="846"/>
                  </a:lnTo>
                  <a:lnTo>
                    <a:pt x="4036" y="830"/>
                  </a:lnTo>
                  <a:lnTo>
                    <a:pt x="4079" y="810"/>
                  </a:lnTo>
                  <a:lnTo>
                    <a:pt x="4127" y="787"/>
                  </a:lnTo>
                  <a:lnTo>
                    <a:pt x="4127" y="976"/>
                  </a:lnTo>
                  <a:lnTo>
                    <a:pt x="4069" y="1001"/>
                  </a:lnTo>
                  <a:lnTo>
                    <a:pt x="4016" y="1024"/>
                  </a:lnTo>
                  <a:lnTo>
                    <a:pt x="3966" y="1041"/>
                  </a:lnTo>
                  <a:lnTo>
                    <a:pt x="3919" y="1058"/>
                  </a:lnTo>
                  <a:lnTo>
                    <a:pt x="3874" y="1070"/>
                  </a:lnTo>
                  <a:lnTo>
                    <a:pt x="3830" y="1080"/>
                  </a:lnTo>
                  <a:lnTo>
                    <a:pt x="3786" y="1086"/>
                  </a:lnTo>
                  <a:lnTo>
                    <a:pt x="3742" y="1091"/>
                  </a:lnTo>
                  <a:lnTo>
                    <a:pt x="3697" y="1094"/>
                  </a:lnTo>
                  <a:lnTo>
                    <a:pt x="3651" y="1095"/>
                  </a:lnTo>
                  <a:lnTo>
                    <a:pt x="3588" y="1093"/>
                  </a:lnTo>
                  <a:lnTo>
                    <a:pt x="3530" y="1086"/>
                  </a:lnTo>
                  <a:lnTo>
                    <a:pt x="3476" y="1075"/>
                  </a:lnTo>
                  <a:lnTo>
                    <a:pt x="3426" y="1060"/>
                  </a:lnTo>
                  <a:lnTo>
                    <a:pt x="3378" y="1039"/>
                  </a:lnTo>
                  <a:lnTo>
                    <a:pt x="3334" y="1014"/>
                  </a:lnTo>
                  <a:lnTo>
                    <a:pt x="3294" y="984"/>
                  </a:lnTo>
                  <a:lnTo>
                    <a:pt x="3255" y="947"/>
                  </a:lnTo>
                  <a:lnTo>
                    <a:pt x="3219" y="907"/>
                  </a:lnTo>
                  <a:lnTo>
                    <a:pt x="3188" y="865"/>
                  </a:lnTo>
                  <a:lnTo>
                    <a:pt x="3162" y="820"/>
                  </a:lnTo>
                  <a:lnTo>
                    <a:pt x="3140" y="772"/>
                  </a:lnTo>
                  <a:lnTo>
                    <a:pt x="3124" y="722"/>
                  </a:lnTo>
                  <a:lnTo>
                    <a:pt x="3111" y="670"/>
                  </a:lnTo>
                  <a:lnTo>
                    <a:pt x="3104" y="616"/>
                  </a:lnTo>
                  <a:lnTo>
                    <a:pt x="3101" y="561"/>
                  </a:lnTo>
                  <a:lnTo>
                    <a:pt x="3105" y="494"/>
                  </a:lnTo>
                  <a:lnTo>
                    <a:pt x="3115" y="433"/>
                  </a:lnTo>
                  <a:lnTo>
                    <a:pt x="3130" y="373"/>
                  </a:lnTo>
                  <a:lnTo>
                    <a:pt x="3153" y="318"/>
                  </a:lnTo>
                  <a:lnTo>
                    <a:pt x="3179" y="267"/>
                  </a:lnTo>
                  <a:lnTo>
                    <a:pt x="3213" y="219"/>
                  </a:lnTo>
                  <a:lnTo>
                    <a:pt x="3250" y="175"/>
                  </a:lnTo>
                  <a:lnTo>
                    <a:pt x="3293" y="135"/>
                  </a:lnTo>
                  <a:lnTo>
                    <a:pt x="3341" y="102"/>
                  </a:lnTo>
                  <a:lnTo>
                    <a:pt x="3392" y="72"/>
                  </a:lnTo>
                  <a:lnTo>
                    <a:pt x="3448" y="47"/>
                  </a:lnTo>
                  <a:lnTo>
                    <a:pt x="3508" y="27"/>
                  </a:lnTo>
                  <a:lnTo>
                    <a:pt x="3573" y="12"/>
                  </a:lnTo>
                  <a:lnTo>
                    <a:pt x="3640" y="3"/>
                  </a:lnTo>
                  <a:lnTo>
                    <a:pt x="3711" y="0"/>
                  </a:lnTo>
                  <a:close/>
                  <a:moveTo>
                    <a:pt x="2910" y="0"/>
                  </a:moveTo>
                  <a:lnTo>
                    <a:pt x="2948" y="4"/>
                  </a:lnTo>
                  <a:lnTo>
                    <a:pt x="2983" y="14"/>
                  </a:lnTo>
                  <a:lnTo>
                    <a:pt x="3014" y="30"/>
                  </a:lnTo>
                  <a:lnTo>
                    <a:pt x="3040" y="52"/>
                  </a:lnTo>
                  <a:lnTo>
                    <a:pt x="3063" y="78"/>
                  </a:lnTo>
                  <a:lnTo>
                    <a:pt x="3079" y="109"/>
                  </a:lnTo>
                  <a:lnTo>
                    <a:pt x="3089" y="142"/>
                  </a:lnTo>
                  <a:lnTo>
                    <a:pt x="3093" y="178"/>
                  </a:lnTo>
                  <a:lnTo>
                    <a:pt x="3091" y="203"/>
                  </a:lnTo>
                  <a:lnTo>
                    <a:pt x="3088" y="227"/>
                  </a:lnTo>
                  <a:lnTo>
                    <a:pt x="3081" y="252"/>
                  </a:lnTo>
                  <a:lnTo>
                    <a:pt x="3071" y="277"/>
                  </a:lnTo>
                  <a:lnTo>
                    <a:pt x="3060" y="303"/>
                  </a:lnTo>
                  <a:lnTo>
                    <a:pt x="3044" y="331"/>
                  </a:lnTo>
                  <a:lnTo>
                    <a:pt x="3025" y="361"/>
                  </a:lnTo>
                  <a:lnTo>
                    <a:pt x="3004" y="393"/>
                  </a:lnTo>
                  <a:lnTo>
                    <a:pt x="2978" y="429"/>
                  </a:lnTo>
                  <a:lnTo>
                    <a:pt x="2948" y="468"/>
                  </a:lnTo>
                  <a:lnTo>
                    <a:pt x="2914" y="512"/>
                  </a:lnTo>
                  <a:lnTo>
                    <a:pt x="2876" y="561"/>
                  </a:lnTo>
                  <a:lnTo>
                    <a:pt x="2472" y="1078"/>
                  </a:lnTo>
                  <a:lnTo>
                    <a:pt x="2182" y="1078"/>
                  </a:lnTo>
                  <a:lnTo>
                    <a:pt x="2182" y="424"/>
                  </a:lnTo>
                  <a:lnTo>
                    <a:pt x="1784" y="1078"/>
                  </a:lnTo>
                  <a:lnTo>
                    <a:pt x="1518" y="1078"/>
                  </a:lnTo>
                  <a:lnTo>
                    <a:pt x="1518" y="234"/>
                  </a:lnTo>
                  <a:lnTo>
                    <a:pt x="1313" y="214"/>
                  </a:lnTo>
                  <a:lnTo>
                    <a:pt x="1313" y="118"/>
                  </a:lnTo>
                  <a:lnTo>
                    <a:pt x="1690" y="25"/>
                  </a:lnTo>
                  <a:lnTo>
                    <a:pt x="1832" y="25"/>
                  </a:lnTo>
                  <a:lnTo>
                    <a:pt x="1832" y="713"/>
                  </a:lnTo>
                  <a:lnTo>
                    <a:pt x="2247" y="25"/>
                  </a:lnTo>
                  <a:lnTo>
                    <a:pt x="2497" y="25"/>
                  </a:lnTo>
                  <a:lnTo>
                    <a:pt x="2497" y="822"/>
                  </a:lnTo>
                  <a:lnTo>
                    <a:pt x="2759" y="473"/>
                  </a:lnTo>
                  <a:lnTo>
                    <a:pt x="2759" y="62"/>
                  </a:lnTo>
                  <a:lnTo>
                    <a:pt x="2779" y="44"/>
                  </a:lnTo>
                  <a:lnTo>
                    <a:pt x="2806" y="27"/>
                  </a:lnTo>
                  <a:lnTo>
                    <a:pt x="2837" y="13"/>
                  </a:lnTo>
                  <a:lnTo>
                    <a:pt x="2872" y="4"/>
                  </a:lnTo>
                  <a:lnTo>
                    <a:pt x="291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noProof="0"/>
            </a:p>
          </p:txBody>
        </p: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: 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85800"/>
            <a:ext cx="8077200" cy="914400"/>
          </a:xfrm>
        </p:spPr>
        <p:txBody>
          <a:bodyPr/>
          <a:lstStyle>
            <a:lvl1pPr>
              <a:defRPr/>
            </a:lvl1pPr>
          </a:lstStyle>
          <a:p>
            <a:r>
              <a:rPr lang="hu-HU" noProof="0" dirty="0" err="1" smtClean="0"/>
              <a:t>Click</a:t>
            </a:r>
            <a:r>
              <a:rPr lang="hu-HU" noProof="0" dirty="0" smtClean="0"/>
              <a:t> </a:t>
            </a:r>
            <a:r>
              <a:rPr lang="hu-HU" noProof="0" dirty="0" err="1" smtClean="0"/>
              <a:t>to</a:t>
            </a:r>
            <a:r>
              <a:rPr lang="hu-HU" noProof="0" dirty="0" smtClean="0"/>
              <a:t> </a:t>
            </a:r>
            <a:r>
              <a:rPr lang="hu-HU" noProof="0" dirty="0" err="1" smtClean="0"/>
              <a:t>edit</a:t>
            </a:r>
            <a:r>
              <a:rPr lang="hu-HU" noProof="0" dirty="0" smtClean="0"/>
              <a:t> Master </a:t>
            </a:r>
            <a:r>
              <a:rPr lang="hu-HU" noProof="0" dirty="0" err="1" smtClean="0"/>
              <a:t>title</a:t>
            </a:r>
            <a:r>
              <a:rPr lang="hu-HU" noProof="0" dirty="0" smtClean="0"/>
              <a:t> </a:t>
            </a:r>
            <a:r>
              <a:rPr lang="hu-HU" noProof="0" dirty="0" err="1" smtClean="0"/>
              <a:t>style</a:t>
            </a:r>
            <a:endParaRPr lang="hu-HU" noProof="0" dirty="0"/>
          </a:p>
        </p:txBody>
      </p:sp>
      <p:sp>
        <p:nvSpPr>
          <p:cNvPr id="31" name="Content Placeholder 26"/>
          <p:cNvSpPr>
            <a:spLocks noGrp="1"/>
          </p:cNvSpPr>
          <p:nvPr>
            <p:ph sz="quarter" idx="15"/>
          </p:nvPr>
        </p:nvSpPr>
        <p:spPr>
          <a:xfrm>
            <a:off x="533400" y="1752600"/>
            <a:ext cx="8077200" cy="4419600"/>
          </a:xfrm>
        </p:spPr>
        <p:txBody>
          <a:bodyPr/>
          <a:lstStyle>
            <a:lvl1pPr>
              <a:defRPr baseline="0"/>
            </a:lvl1pPr>
          </a:lstStyle>
          <a:p>
            <a:pPr lvl="0"/>
            <a:r>
              <a:rPr lang="hu-HU" noProof="0" dirty="0" err="1" smtClean="0"/>
              <a:t>Click</a:t>
            </a:r>
            <a:r>
              <a:rPr lang="hu-HU" noProof="0" dirty="0" smtClean="0"/>
              <a:t> </a:t>
            </a:r>
            <a:r>
              <a:rPr lang="hu-HU" noProof="0" dirty="0" err="1" smtClean="0"/>
              <a:t>to</a:t>
            </a:r>
            <a:r>
              <a:rPr lang="hu-HU" noProof="0" dirty="0" smtClean="0"/>
              <a:t> </a:t>
            </a:r>
            <a:r>
              <a:rPr lang="hu-HU" noProof="0" dirty="0" err="1" smtClean="0"/>
              <a:t>edit</a:t>
            </a:r>
            <a:r>
              <a:rPr lang="hu-HU" noProof="0" dirty="0" smtClean="0"/>
              <a:t> Master text </a:t>
            </a:r>
            <a:r>
              <a:rPr lang="hu-HU" noProof="0" dirty="0" err="1" smtClean="0"/>
              <a:t>styles</a:t>
            </a:r>
            <a:endParaRPr lang="hu-HU" noProof="0" dirty="0" smtClean="0"/>
          </a:p>
          <a:p>
            <a:pPr lvl="1"/>
            <a:r>
              <a:rPr lang="hu-HU" noProof="0" dirty="0" err="1" smtClean="0"/>
              <a:t>Second</a:t>
            </a:r>
            <a:r>
              <a:rPr lang="hu-HU" noProof="0" dirty="0" smtClean="0"/>
              <a:t> </a:t>
            </a:r>
            <a:r>
              <a:rPr lang="hu-HU" noProof="0" dirty="0" err="1" smtClean="0"/>
              <a:t>level</a:t>
            </a:r>
            <a:endParaRPr lang="hu-HU" noProof="0" dirty="0" smtClean="0"/>
          </a:p>
          <a:p>
            <a:pPr lvl="2"/>
            <a:r>
              <a:rPr lang="hu-HU" noProof="0" dirty="0" err="1" smtClean="0"/>
              <a:t>Third</a:t>
            </a:r>
            <a:r>
              <a:rPr lang="hu-HU" noProof="0" dirty="0" smtClean="0"/>
              <a:t> </a:t>
            </a:r>
            <a:r>
              <a:rPr lang="hu-HU" noProof="0" dirty="0" err="1" smtClean="0"/>
              <a:t>level</a:t>
            </a:r>
            <a:endParaRPr lang="hu-HU" noProof="0" dirty="0" smtClean="0"/>
          </a:p>
          <a:p>
            <a:pPr lvl="3"/>
            <a:r>
              <a:rPr lang="hu-HU" noProof="0" dirty="0" err="1" smtClean="0"/>
              <a:t>Fourth</a:t>
            </a:r>
            <a:r>
              <a:rPr lang="hu-HU" noProof="0" dirty="0" smtClean="0"/>
              <a:t> </a:t>
            </a:r>
            <a:r>
              <a:rPr lang="hu-HU" noProof="0" dirty="0" err="1" smtClean="0"/>
              <a:t>level</a:t>
            </a:r>
            <a:endParaRPr lang="hu-HU" noProof="0" dirty="0" smtClean="0"/>
          </a:p>
          <a:p>
            <a:pPr lvl="4"/>
            <a:r>
              <a:rPr lang="hu-HU" noProof="0" dirty="0" err="1" smtClean="0"/>
              <a:t>Fifth</a:t>
            </a:r>
            <a:r>
              <a:rPr lang="hu-HU" noProof="0" dirty="0" smtClean="0"/>
              <a:t> </a:t>
            </a:r>
            <a:r>
              <a:rPr lang="hu-HU" noProof="0" dirty="0" err="1" smtClean="0"/>
              <a:t>level</a:t>
            </a:r>
            <a:endParaRPr lang="hu-HU" noProof="0" dirty="0"/>
          </a:p>
        </p:txBody>
      </p:sp>
      <p:sp>
        <p:nvSpPr>
          <p:cNvPr id="2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6324600"/>
            <a:ext cx="5257800" cy="152400"/>
          </a:xfrm>
          <a:prstGeom prst="rect">
            <a:avLst/>
          </a:prstGeom>
        </p:spPr>
        <p:txBody>
          <a:bodyPr vert="horz" lIns="0" tIns="0" rIns="0" bIns="0" anchor="b" anchorCtr="0">
            <a:noAutofit/>
          </a:bodyPr>
          <a:lstStyle>
            <a:lvl1pPr algn="l">
              <a:defRPr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hu-HU" smtClean="0"/>
              <a:t>Réti, Antall és Társai Pwc Legal</a:t>
            </a:r>
            <a:endParaRPr lang="hu-HU" dirty="0"/>
          </a:p>
        </p:txBody>
      </p:sp>
      <p:cxnSp>
        <p:nvCxnSpPr>
          <p:cNvPr id="15" name="Shape 14"/>
          <p:cNvCxnSpPr/>
          <p:nvPr/>
        </p:nvCxnSpPr>
        <p:spPr>
          <a:xfrm rot="5400000" flipH="1" flipV="1">
            <a:off x="4419601" y="-3429000"/>
            <a:ext cx="152399" cy="8229600"/>
          </a:xfrm>
          <a:prstGeom prst="bentConnector2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86600" y="6477000"/>
            <a:ext cx="1527048" cy="15240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r">
              <a:defRPr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9EBD5762-3BDC-484D-9503-7EA6D5A9A8CE}" type="slidenum">
              <a:rPr lang="hu-HU" smtClean="0"/>
              <a:pPr/>
              <a:t>‹#›</a:t>
            </a:fld>
            <a:endParaRPr lang="hu-HU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7086600" y="6324600"/>
            <a:ext cx="1524000" cy="15240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r">
              <a:defRPr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hu-HU" dirty="0" smtClean="0"/>
              <a:t>2016. 09. 29.</a:t>
            </a:r>
            <a:endParaRPr lang="hu-HU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ver Slide: Colou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Rectangle 649"/>
          <p:cNvSpPr>
            <a:spLocks noChangeArrowheads="1"/>
          </p:cNvSpPr>
          <p:nvPr/>
        </p:nvSpPr>
        <p:spPr bwMode="gray">
          <a:xfrm>
            <a:off x="7391400" y="685801"/>
            <a:ext cx="1752600" cy="548639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0">
            <a:noFill/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 noProof="0" dirty="0"/>
          </a:p>
        </p:txBody>
      </p:sp>
      <p:sp>
        <p:nvSpPr>
          <p:cNvPr id="81" name="Rectangle 648"/>
          <p:cNvSpPr>
            <a:spLocks noChangeArrowheads="1"/>
          </p:cNvSpPr>
          <p:nvPr/>
        </p:nvSpPr>
        <p:spPr bwMode="gray">
          <a:xfrm>
            <a:off x="1752600" y="0"/>
            <a:ext cx="5638800" cy="6858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0">
            <a:noFill/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 noProof="0" dirty="0"/>
          </a:p>
        </p:txBody>
      </p:sp>
      <p:sp>
        <p:nvSpPr>
          <p:cNvPr id="83" name="Rectangle 650"/>
          <p:cNvSpPr>
            <a:spLocks noChangeArrowheads="1"/>
          </p:cNvSpPr>
          <p:nvPr/>
        </p:nvSpPr>
        <p:spPr bwMode="gray">
          <a:xfrm>
            <a:off x="1752600" y="685800"/>
            <a:ext cx="5638800" cy="5486400"/>
          </a:xfrm>
          <a:prstGeom prst="rect">
            <a:avLst/>
          </a:prstGeom>
          <a:solidFill>
            <a:schemeClr val="tx2"/>
          </a:solidFill>
          <a:ln w="0">
            <a:noFill/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 noProof="0" dirty="0"/>
          </a:p>
        </p:txBody>
      </p:sp>
      <p:sp>
        <p:nvSpPr>
          <p:cNvPr id="50" name="Title 1"/>
          <p:cNvSpPr>
            <a:spLocks noGrp="1"/>
          </p:cNvSpPr>
          <p:nvPr>
            <p:ph type="ctrTitle" hasCustomPrompt="1"/>
          </p:nvPr>
        </p:nvSpPr>
        <p:spPr bwMode="white">
          <a:xfrm>
            <a:off x="1895475" y="838200"/>
            <a:ext cx="5343525" cy="914400"/>
          </a:xfrm>
        </p:spPr>
        <p:txBody>
          <a:bodyPr anchor="t" anchorCtr="0">
            <a:noAutofit/>
          </a:bodyPr>
          <a:lstStyle>
            <a:lvl1pPr>
              <a:lnSpc>
                <a:spcPct val="90000"/>
              </a:lnSpc>
              <a:defRPr sz="3200" b="1" i="1" baseline="0">
                <a:solidFill>
                  <a:schemeClr val="bg1"/>
                </a:solidFill>
              </a:defRPr>
            </a:lvl1pPr>
          </a:lstStyle>
          <a:p>
            <a:r>
              <a:rPr lang="hu-HU" noProof="0" dirty="0" err="1" smtClean="0"/>
              <a:t>Click</a:t>
            </a:r>
            <a:r>
              <a:rPr lang="hu-HU" noProof="0" dirty="0" smtClean="0"/>
              <a:t> </a:t>
            </a:r>
            <a:r>
              <a:rPr lang="hu-HU" noProof="0" dirty="0" err="1" smtClean="0"/>
              <a:t>to</a:t>
            </a:r>
            <a:r>
              <a:rPr lang="hu-HU" noProof="0" dirty="0" smtClean="0"/>
              <a:t> add </a:t>
            </a:r>
            <a:r>
              <a:rPr lang="hu-HU" noProof="0" dirty="0" err="1" smtClean="0"/>
              <a:t>the</a:t>
            </a:r>
            <a:r>
              <a:rPr lang="hu-HU" noProof="0" dirty="0" smtClean="0"/>
              <a:t> </a:t>
            </a:r>
            <a:r>
              <a:rPr lang="hu-HU" noProof="0" dirty="0" err="1" smtClean="0"/>
              <a:t>presentation</a:t>
            </a:r>
            <a:r>
              <a:rPr lang="hu-HU" noProof="0" dirty="0" smtClean="0"/>
              <a:t>’s main </a:t>
            </a:r>
            <a:r>
              <a:rPr lang="hu-HU" noProof="0" dirty="0" err="1" smtClean="0"/>
              <a:t>title</a:t>
            </a:r>
            <a:endParaRPr lang="hu-HU" noProof="0" dirty="0"/>
          </a:p>
        </p:txBody>
      </p:sp>
      <p:sp>
        <p:nvSpPr>
          <p:cNvPr id="51" name="Subtitle 2"/>
          <p:cNvSpPr>
            <a:spLocks noGrp="1"/>
          </p:cNvSpPr>
          <p:nvPr>
            <p:ph type="subTitle" idx="1" hasCustomPrompt="1"/>
          </p:nvPr>
        </p:nvSpPr>
        <p:spPr bwMode="white">
          <a:xfrm>
            <a:off x="1895475" y="1828799"/>
            <a:ext cx="5343525" cy="914401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Aft>
                <a:spcPts val="0"/>
              </a:spcAft>
              <a:buNone/>
              <a:defRPr sz="3200" baseline="0">
                <a:solidFill>
                  <a:schemeClr val="bg1"/>
                </a:solidFill>
                <a:latin typeface="+mj-lt"/>
              </a:defRPr>
            </a:lvl1pPr>
            <a:lvl2pPr marL="0" indent="0" algn="l">
              <a:buNone/>
              <a:defRPr sz="1800">
                <a:solidFill>
                  <a:schemeClr val="bg1"/>
                </a:solidFill>
                <a:latin typeface="+mj-lt"/>
              </a:defRPr>
            </a:lvl2pPr>
            <a:lvl3pPr marL="4572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3pPr>
            <a:lvl4pPr marL="9144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4pPr>
            <a:lvl5pPr marL="13716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5pPr>
            <a:lvl6pPr marL="18288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6pPr>
            <a:lvl7pPr marL="22860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7pPr>
            <a:lvl8pPr marL="27432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8pPr>
            <a:lvl9pPr marL="32004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9pPr>
          </a:lstStyle>
          <a:p>
            <a:r>
              <a:rPr lang="hu-HU" noProof="0" dirty="0" err="1" smtClean="0"/>
              <a:t>Subtitle</a:t>
            </a:r>
            <a:r>
              <a:rPr lang="hu-HU" noProof="0" dirty="0" smtClean="0"/>
              <a:t> and </a:t>
            </a:r>
            <a:r>
              <a:rPr lang="hu-HU" noProof="0" dirty="0" err="1" smtClean="0"/>
              <a:t>date</a:t>
            </a:r>
            <a:r>
              <a:rPr lang="hu-HU" noProof="0" dirty="0" smtClean="0"/>
              <a:t> (</a:t>
            </a:r>
            <a:r>
              <a:rPr lang="hu-HU" noProof="0" dirty="0" err="1" smtClean="0"/>
              <a:t>move</a:t>
            </a:r>
            <a:r>
              <a:rPr lang="hu-HU" noProof="0" dirty="0" smtClean="0"/>
              <a:t> </a:t>
            </a:r>
            <a:r>
              <a:rPr lang="hu-HU" noProof="0" dirty="0" err="1" smtClean="0"/>
              <a:t>higher</a:t>
            </a:r>
            <a:r>
              <a:rPr lang="hu-HU" noProof="0" dirty="0" smtClean="0"/>
              <a:t> </a:t>
            </a:r>
            <a:r>
              <a:rPr lang="hu-HU" noProof="0" dirty="0" err="1" smtClean="0"/>
              <a:t>if</a:t>
            </a:r>
            <a:r>
              <a:rPr lang="hu-HU" noProof="0" dirty="0" smtClean="0"/>
              <a:t> </a:t>
            </a:r>
            <a:r>
              <a:rPr lang="hu-HU" noProof="0" dirty="0" err="1" smtClean="0"/>
              <a:t>title</a:t>
            </a:r>
            <a:r>
              <a:rPr lang="hu-HU" noProof="0" dirty="0" smtClean="0"/>
              <a:t> is </a:t>
            </a:r>
            <a:r>
              <a:rPr lang="hu-HU" noProof="0" dirty="0" err="1" smtClean="0"/>
              <a:t>only</a:t>
            </a:r>
            <a:r>
              <a:rPr lang="hu-HU" noProof="0" dirty="0" smtClean="0"/>
              <a:t> </a:t>
            </a:r>
            <a:r>
              <a:rPr lang="hu-HU" noProof="0" dirty="0" err="1" smtClean="0"/>
              <a:t>one</a:t>
            </a:r>
            <a:r>
              <a:rPr lang="hu-HU" noProof="0" dirty="0" smtClean="0"/>
              <a:t> line)</a:t>
            </a:r>
          </a:p>
        </p:txBody>
      </p:sp>
      <p:sp>
        <p:nvSpPr>
          <p:cNvPr id="52" name="Text Placeholder 31"/>
          <p:cNvSpPr>
            <a:spLocks noGrp="1"/>
          </p:cNvSpPr>
          <p:nvPr>
            <p:ph type="body" sz="quarter" idx="10" hasCustomPrompt="1"/>
          </p:nvPr>
        </p:nvSpPr>
        <p:spPr bwMode="white">
          <a:xfrm>
            <a:off x="1895475" y="374904"/>
            <a:ext cx="4105656" cy="146304"/>
          </a:xfrm>
        </p:spPr>
        <p:txBody>
          <a:bodyPr/>
          <a:lstStyle>
            <a:lvl1pPr>
              <a:defRPr sz="11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hu-HU" noProof="0" dirty="0" err="1" smtClean="0"/>
              <a:t>www.pwc.com</a:t>
            </a:r>
            <a:endParaRPr lang="hu-HU" noProof="0" dirty="0"/>
          </a:p>
        </p:txBody>
      </p:sp>
      <p:grpSp>
        <p:nvGrpSpPr>
          <p:cNvPr id="11" name="Group 32"/>
          <p:cNvGrpSpPr/>
          <p:nvPr userDrawn="1"/>
        </p:nvGrpSpPr>
        <p:grpSpPr>
          <a:xfrm>
            <a:off x="968592" y="6170991"/>
            <a:ext cx="914400" cy="533479"/>
            <a:chOff x="518032" y="978681"/>
            <a:chExt cx="4572000" cy="2667393"/>
          </a:xfrm>
        </p:grpSpPr>
        <p:sp>
          <p:nvSpPr>
            <p:cNvPr id="12" name="Rectangle 37"/>
            <p:cNvSpPr>
              <a:spLocks noChangeArrowheads="1"/>
            </p:cNvSpPr>
            <p:nvPr userDrawn="1"/>
          </p:nvSpPr>
          <p:spPr bwMode="black">
            <a:xfrm>
              <a:off x="3295650" y="978681"/>
              <a:ext cx="1143000" cy="263229"/>
            </a:xfrm>
            <a:prstGeom prst="rect">
              <a:avLst/>
            </a:prstGeom>
            <a:solidFill>
              <a:schemeClr val="tx2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noProof="0"/>
            </a:p>
          </p:txBody>
        </p:sp>
        <p:sp>
          <p:nvSpPr>
            <p:cNvPr id="13" name="Freeform 7"/>
            <p:cNvSpPr>
              <a:spLocks noEditPoints="1"/>
            </p:cNvSpPr>
            <p:nvPr userDrawn="1"/>
          </p:nvSpPr>
          <p:spPr bwMode="black">
            <a:xfrm>
              <a:off x="518032" y="1922794"/>
              <a:ext cx="4572000" cy="1723280"/>
            </a:xfrm>
            <a:custGeom>
              <a:avLst/>
              <a:gdLst/>
              <a:ahLst/>
              <a:cxnLst>
                <a:cxn ang="0">
                  <a:pos x="581" y="233"/>
                </a:cxn>
                <a:cxn ang="0">
                  <a:pos x="538" y="949"/>
                </a:cxn>
                <a:cxn ang="0">
                  <a:pos x="630" y="946"/>
                </a:cxn>
                <a:cxn ang="0">
                  <a:pos x="793" y="880"/>
                </a:cxn>
                <a:cxn ang="0">
                  <a:pos x="886" y="728"/>
                </a:cxn>
                <a:cxn ang="0">
                  <a:pos x="905" y="505"/>
                </a:cxn>
                <a:cxn ang="0">
                  <a:pos x="850" y="329"/>
                </a:cxn>
                <a:cxn ang="0">
                  <a:pos x="727" y="241"/>
                </a:cxn>
                <a:cxn ang="0">
                  <a:pos x="521" y="3"/>
                </a:cxn>
                <a:cxn ang="0">
                  <a:pos x="643" y="74"/>
                </a:cxn>
                <a:cxn ang="0">
                  <a:pos x="761" y="24"/>
                </a:cxn>
                <a:cxn ang="0">
                  <a:pos x="855" y="9"/>
                </a:cxn>
                <a:cxn ang="0">
                  <a:pos x="1026" y="40"/>
                </a:cxn>
                <a:cxn ang="0">
                  <a:pos x="1180" y="172"/>
                </a:cxn>
                <a:cxn ang="0">
                  <a:pos x="1265" y="383"/>
                </a:cxn>
                <a:cxn ang="0">
                  <a:pos x="1265" y="641"/>
                </a:cxn>
                <a:cxn ang="0">
                  <a:pos x="1175" y="857"/>
                </a:cxn>
                <a:cxn ang="0">
                  <a:pos x="1005" y="1006"/>
                </a:cxn>
                <a:cxn ang="0">
                  <a:pos x="766" y="1074"/>
                </a:cxn>
                <a:cxn ang="0">
                  <a:pos x="601" y="1074"/>
                </a:cxn>
                <a:cxn ang="0">
                  <a:pos x="692" y="1447"/>
                </a:cxn>
                <a:cxn ang="0">
                  <a:pos x="171" y="1408"/>
                </a:cxn>
                <a:cxn ang="0">
                  <a:pos x="413" y="3"/>
                </a:cxn>
                <a:cxn ang="0">
                  <a:pos x="3876" y="20"/>
                </a:cxn>
                <a:cxn ang="0">
                  <a:pos x="4036" y="100"/>
                </a:cxn>
                <a:cxn ang="0">
                  <a:pos x="4113" y="232"/>
                </a:cxn>
                <a:cxn ang="0">
                  <a:pos x="4091" y="362"/>
                </a:cxn>
                <a:cxn ang="0">
                  <a:pos x="3995" y="436"/>
                </a:cxn>
                <a:cxn ang="0">
                  <a:pos x="3859" y="438"/>
                </a:cxn>
                <a:cxn ang="0">
                  <a:pos x="3757" y="114"/>
                </a:cxn>
                <a:cxn ang="0">
                  <a:pos x="3597" y="187"/>
                </a:cxn>
                <a:cxn ang="0">
                  <a:pos x="3508" y="339"/>
                </a:cxn>
                <a:cxn ang="0">
                  <a:pos x="3489" y="565"/>
                </a:cxn>
                <a:cxn ang="0">
                  <a:pos x="3547" y="753"/>
                </a:cxn>
                <a:cxn ang="0">
                  <a:pos x="3668" y="869"/>
                </a:cxn>
                <a:cxn ang="0">
                  <a:pos x="3821" y="896"/>
                </a:cxn>
                <a:cxn ang="0">
                  <a:pos x="3931" y="872"/>
                </a:cxn>
                <a:cxn ang="0">
                  <a:pos x="4079" y="810"/>
                </a:cxn>
                <a:cxn ang="0">
                  <a:pos x="4016" y="1024"/>
                </a:cxn>
                <a:cxn ang="0">
                  <a:pos x="3830" y="1080"/>
                </a:cxn>
                <a:cxn ang="0">
                  <a:pos x="3651" y="1095"/>
                </a:cxn>
                <a:cxn ang="0">
                  <a:pos x="3426" y="1060"/>
                </a:cxn>
                <a:cxn ang="0">
                  <a:pos x="3255" y="947"/>
                </a:cxn>
                <a:cxn ang="0">
                  <a:pos x="3140" y="772"/>
                </a:cxn>
                <a:cxn ang="0">
                  <a:pos x="3101" y="561"/>
                </a:cxn>
                <a:cxn ang="0">
                  <a:pos x="3153" y="318"/>
                </a:cxn>
                <a:cxn ang="0">
                  <a:pos x="3293" y="135"/>
                </a:cxn>
                <a:cxn ang="0">
                  <a:pos x="3508" y="27"/>
                </a:cxn>
                <a:cxn ang="0">
                  <a:pos x="2910" y="0"/>
                </a:cxn>
                <a:cxn ang="0">
                  <a:pos x="3040" y="52"/>
                </a:cxn>
                <a:cxn ang="0">
                  <a:pos x="3093" y="178"/>
                </a:cxn>
                <a:cxn ang="0">
                  <a:pos x="3071" y="277"/>
                </a:cxn>
                <a:cxn ang="0">
                  <a:pos x="3004" y="393"/>
                </a:cxn>
                <a:cxn ang="0">
                  <a:pos x="2876" y="561"/>
                </a:cxn>
                <a:cxn ang="0">
                  <a:pos x="1784" y="1078"/>
                </a:cxn>
                <a:cxn ang="0">
                  <a:pos x="1313" y="118"/>
                </a:cxn>
                <a:cxn ang="0">
                  <a:pos x="2247" y="25"/>
                </a:cxn>
                <a:cxn ang="0">
                  <a:pos x="2759" y="62"/>
                </a:cxn>
                <a:cxn ang="0">
                  <a:pos x="2872" y="4"/>
                </a:cxn>
              </a:cxnLst>
              <a:rect l="0" t="0" r="r" b="b"/>
              <a:pathLst>
                <a:path w="4127" h="1544">
                  <a:moveTo>
                    <a:pt x="640" y="229"/>
                  </a:moveTo>
                  <a:lnTo>
                    <a:pt x="622" y="229"/>
                  </a:lnTo>
                  <a:lnTo>
                    <a:pt x="603" y="230"/>
                  </a:lnTo>
                  <a:lnTo>
                    <a:pt x="581" y="233"/>
                  </a:lnTo>
                  <a:lnTo>
                    <a:pt x="553" y="235"/>
                  </a:lnTo>
                  <a:lnTo>
                    <a:pt x="521" y="241"/>
                  </a:lnTo>
                  <a:lnTo>
                    <a:pt x="521" y="947"/>
                  </a:lnTo>
                  <a:lnTo>
                    <a:pt x="538" y="949"/>
                  </a:lnTo>
                  <a:lnTo>
                    <a:pt x="553" y="949"/>
                  </a:lnTo>
                  <a:lnTo>
                    <a:pt x="566" y="949"/>
                  </a:lnTo>
                  <a:lnTo>
                    <a:pt x="578" y="949"/>
                  </a:lnTo>
                  <a:lnTo>
                    <a:pt x="630" y="946"/>
                  </a:lnTo>
                  <a:lnTo>
                    <a:pt x="677" y="937"/>
                  </a:lnTo>
                  <a:lnTo>
                    <a:pt x="720" y="924"/>
                  </a:lnTo>
                  <a:lnTo>
                    <a:pt x="758" y="905"/>
                  </a:lnTo>
                  <a:lnTo>
                    <a:pt x="793" y="880"/>
                  </a:lnTo>
                  <a:lnTo>
                    <a:pt x="824" y="850"/>
                  </a:lnTo>
                  <a:lnTo>
                    <a:pt x="849" y="815"/>
                  </a:lnTo>
                  <a:lnTo>
                    <a:pt x="870" y="775"/>
                  </a:lnTo>
                  <a:lnTo>
                    <a:pt x="886" y="728"/>
                  </a:lnTo>
                  <a:lnTo>
                    <a:pt x="897" y="678"/>
                  </a:lnTo>
                  <a:lnTo>
                    <a:pt x="905" y="622"/>
                  </a:lnTo>
                  <a:lnTo>
                    <a:pt x="907" y="561"/>
                  </a:lnTo>
                  <a:lnTo>
                    <a:pt x="905" y="505"/>
                  </a:lnTo>
                  <a:lnTo>
                    <a:pt x="897" y="452"/>
                  </a:lnTo>
                  <a:lnTo>
                    <a:pt x="886" y="407"/>
                  </a:lnTo>
                  <a:lnTo>
                    <a:pt x="870" y="366"/>
                  </a:lnTo>
                  <a:lnTo>
                    <a:pt x="850" y="329"/>
                  </a:lnTo>
                  <a:lnTo>
                    <a:pt x="826" y="299"/>
                  </a:lnTo>
                  <a:lnTo>
                    <a:pt x="797" y="274"/>
                  </a:lnTo>
                  <a:lnTo>
                    <a:pt x="763" y="254"/>
                  </a:lnTo>
                  <a:lnTo>
                    <a:pt x="727" y="241"/>
                  </a:lnTo>
                  <a:lnTo>
                    <a:pt x="686" y="232"/>
                  </a:lnTo>
                  <a:lnTo>
                    <a:pt x="640" y="229"/>
                  </a:lnTo>
                  <a:close/>
                  <a:moveTo>
                    <a:pt x="413" y="3"/>
                  </a:moveTo>
                  <a:lnTo>
                    <a:pt x="521" y="3"/>
                  </a:lnTo>
                  <a:lnTo>
                    <a:pt x="521" y="143"/>
                  </a:lnTo>
                  <a:lnTo>
                    <a:pt x="566" y="117"/>
                  </a:lnTo>
                  <a:lnTo>
                    <a:pt x="607" y="93"/>
                  </a:lnTo>
                  <a:lnTo>
                    <a:pt x="643" y="74"/>
                  </a:lnTo>
                  <a:lnTo>
                    <a:pt x="677" y="57"/>
                  </a:lnTo>
                  <a:lnTo>
                    <a:pt x="707" y="44"/>
                  </a:lnTo>
                  <a:lnTo>
                    <a:pt x="735" y="33"/>
                  </a:lnTo>
                  <a:lnTo>
                    <a:pt x="761" y="24"/>
                  </a:lnTo>
                  <a:lnTo>
                    <a:pt x="785" y="18"/>
                  </a:lnTo>
                  <a:lnTo>
                    <a:pt x="809" y="13"/>
                  </a:lnTo>
                  <a:lnTo>
                    <a:pt x="831" y="10"/>
                  </a:lnTo>
                  <a:lnTo>
                    <a:pt x="855" y="9"/>
                  </a:lnTo>
                  <a:lnTo>
                    <a:pt x="879" y="8"/>
                  </a:lnTo>
                  <a:lnTo>
                    <a:pt x="931" y="12"/>
                  </a:lnTo>
                  <a:lnTo>
                    <a:pt x="980" y="23"/>
                  </a:lnTo>
                  <a:lnTo>
                    <a:pt x="1026" y="40"/>
                  </a:lnTo>
                  <a:lnTo>
                    <a:pt x="1070" y="64"/>
                  </a:lnTo>
                  <a:lnTo>
                    <a:pt x="1110" y="94"/>
                  </a:lnTo>
                  <a:lnTo>
                    <a:pt x="1148" y="130"/>
                  </a:lnTo>
                  <a:lnTo>
                    <a:pt x="1180" y="172"/>
                  </a:lnTo>
                  <a:lnTo>
                    <a:pt x="1209" y="218"/>
                  </a:lnTo>
                  <a:lnTo>
                    <a:pt x="1233" y="268"/>
                  </a:lnTo>
                  <a:lnTo>
                    <a:pt x="1252" y="324"/>
                  </a:lnTo>
                  <a:lnTo>
                    <a:pt x="1265" y="383"/>
                  </a:lnTo>
                  <a:lnTo>
                    <a:pt x="1274" y="446"/>
                  </a:lnTo>
                  <a:lnTo>
                    <a:pt x="1278" y="512"/>
                  </a:lnTo>
                  <a:lnTo>
                    <a:pt x="1274" y="578"/>
                  </a:lnTo>
                  <a:lnTo>
                    <a:pt x="1265" y="641"/>
                  </a:lnTo>
                  <a:lnTo>
                    <a:pt x="1252" y="701"/>
                  </a:lnTo>
                  <a:lnTo>
                    <a:pt x="1232" y="756"/>
                  </a:lnTo>
                  <a:lnTo>
                    <a:pt x="1205" y="809"/>
                  </a:lnTo>
                  <a:lnTo>
                    <a:pt x="1175" y="857"/>
                  </a:lnTo>
                  <a:lnTo>
                    <a:pt x="1140" y="901"/>
                  </a:lnTo>
                  <a:lnTo>
                    <a:pt x="1099" y="941"/>
                  </a:lnTo>
                  <a:lnTo>
                    <a:pt x="1054" y="976"/>
                  </a:lnTo>
                  <a:lnTo>
                    <a:pt x="1005" y="1006"/>
                  </a:lnTo>
                  <a:lnTo>
                    <a:pt x="951" y="1031"/>
                  </a:lnTo>
                  <a:lnTo>
                    <a:pt x="894" y="1051"/>
                  </a:lnTo>
                  <a:lnTo>
                    <a:pt x="831" y="1065"/>
                  </a:lnTo>
                  <a:lnTo>
                    <a:pt x="766" y="1074"/>
                  </a:lnTo>
                  <a:lnTo>
                    <a:pt x="696" y="1078"/>
                  </a:lnTo>
                  <a:lnTo>
                    <a:pt x="670" y="1078"/>
                  </a:lnTo>
                  <a:lnTo>
                    <a:pt x="637" y="1076"/>
                  </a:lnTo>
                  <a:lnTo>
                    <a:pt x="601" y="1074"/>
                  </a:lnTo>
                  <a:lnTo>
                    <a:pt x="561" y="1071"/>
                  </a:lnTo>
                  <a:lnTo>
                    <a:pt x="521" y="1068"/>
                  </a:lnTo>
                  <a:lnTo>
                    <a:pt x="521" y="1408"/>
                  </a:lnTo>
                  <a:lnTo>
                    <a:pt x="692" y="1447"/>
                  </a:lnTo>
                  <a:lnTo>
                    <a:pt x="692" y="1544"/>
                  </a:lnTo>
                  <a:lnTo>
                    <a:pt x="18" y="1544"/>
                  </a:lnTo>
                  <a:lnTo>
                    <a:pt x="18" y="1447"/>
                  </a:lnTo>
                  <a:lnTo>
                    <a:pt x="171" y="1408"/>
                  </a:lnTo>
                  <a:lnTo>
                    <a:pt x="171" y="229"/>
                  </a:lnTo>
                  <a:lnTo>
                    <a:pt x="0" y="229"/>
                  </a:lnTo>
                  <a:lnTo>
                    <a:pt x="0" y="128"/>
                  </a:lnTo>
                  <a:lnTo>
                    <a:pt x="413" y="3"/>
                  </a:lnTo>
                  <a:close/>
                  <a:moveTo>
                    <a:pt x="3711" y="0"/>
                  </a:moveTo>
                  <a:lnTo>
                    <a:pt x="3770" y="3"/>
                  </a:lnTo>
                  <a:lnTo>
                    <a:pt x="3825" y="9"/>
                  </a:lnTo>
                  <a:lnTo>
                    <a:pt x="3876" y="20"/>
                  </a:lnTo>
                  <a:lnTo>
                    <a:pt x="3923" y="34"/>
                  </a:lnTo>
                  <a:lnTo>
                    <a:pt x="3965" y="53"/>
                  </a:lnTo>
                  <a:lnTo>
                    <a:pt x="4004" y="75"/>
                  </a:lnTo>
                  <a:lnTo>
                    <a:pt x="4036" y="100"/>
                  </a:lnTo>
                  <a:lnTo>
                    <a:pt x="4064" y="129"/>
                  </a:lnTo>
                  <a:lnTo>
                    <a:pt x="4086" y="160"/>
                  </a:lnTo>
                  <a:lnTo>
                    <a:pt x="4103" y="194"/>
                  </a:lnTo>
                  <a:lnTo>
                    <a:pt x="4113" y="232"/>
                  </a:lnTo>
                  <a:lnTo>
                    <a:pt x="4117" y="271"/>
                  </a:lnTo>
                  <a:lnTo>
                    <a:pt x="4114" y="304"/>
                  </a:lnTo>
                  <a:lnTo>
                    <a:pt x="4105" y="334"/>
                  </a:lnTo>
                  <a:lnTo>
                    <a:pt x="4091" y="362"/>
                  </a:lnTo>
                  <a:lnTo>
                    <a:pt x="4074" y="387"/>
                  </a:lnTo>
                  <a:lnTo>
                    <a:pt x="4051" y="407"/>
                  </a:lnTo>
                  <a:lnTo>
                    <a:pt x="4025" y="423"/>
                  </a:lnTo>
                  <a:lnTo>
                    <a:pt x="3995" y="436"/>
                  </a:lnTo>
                  <a:lnTo>
                    <a:pt x="3961" y="443"/>
                  </a:lnTo>
                  <a:lnTo>
                    <a:pt x="3925" y="446"/>
                  </a:lnTo>
                  <a:lnTo>
                    <a:pt x="3891" y="444"/>
                  </a:lnTo>
                  <a:lnTo>
                    <a:pt x="3859" y="438"/>
                  </a:lnTo>
                  <a:lnTo>
                    <a:pt x="3826" y="428"/>
                  </a:lnTo>
                  <a:lnTo>
                    <a:pt x="3792" y="413"/>
                  </a:lnTo>
                  <a:lnTo>
                    <a:pt x="3757" y="394"/>
                  </a:lnTo>
                  <a:lnTo>
                    <a:pt x="3757" y="114"/>
                  </a:lnTo>
                  <a:lnTo>
                    <a:pt x="3711" y="125"/>
                  </a:lnTo>
                  <a:lnTo>
                    <a:pt x="3668" y="140"/>
                  </a:lnTo>
                  <a:lnTo>
                    <a:pt x="3631" y="162"/>
                  </a:lnTo>
                  <a:lnTo>
                    <a:pt x="3597" y="187"/>
                  </a:lnTo>
                  <a:lnTo>
                    <a:pt x="3568" y="218"/>
                  </a:lnTo>
                  <a:lnTo>
                    <a:pt x="3543" y="253"/>
                  </a:lnTo>
                  <a:lnTo>
                    <a:pt x="3523" y="294"/>
                  </a:lnTo>
                  <a:lnTo>
                    <a:pt x="3508" y="339"/>
                  </a:lnTo>
                  <a:lnTo>
                    <a:pt x="3497" y="391"/>
                  </a:lnTo>
                  <a:lnTo>
                    <a:pt x="3489" y="447"/>
                  </a:lnTo>
                  <a:lnTo>
                    <a:pt x="3487" y="507"/>
                  </a:lnTo>
                  <a:lnTo>
                    <a:pt x="3489" y="565"/>
                  </a:lnTo>
                  <a:lnTo>
                    <a:pt x="3497" y="617"/>
                  </a:lnTo>
                  <a:lnTo>
                    <a:pt x="3509" y="667"/>
                  </a:lnTo>
                  <a:lnTo>
                    <a:pt x="3526" y="712"/>
                  </a:lnTo>
                  <a:lnTo>
                    <a:pt x="3547" y="753"/>
                  </a:lnTo>
                  <a:lnTo>
                    <a:pt x="3571" y="790"/>
                  </a:lnTo>
                  <a:lnTo>
                    <a:pt x="3600" y="821"/>
                  </a:lnTo>
                  <a:lnTo>
                    <a:pt x="3632" y="847"/>
                  </a:lnTo>
                  <a:lnTo>
                    <a:pt x="3668" y="869"/>
                  </a:lnTo>
                  <a:lnTo>
                    <a:pt x="3707" y="885"/>
                  </a:lnTo>
                  <a:lnTo>
                    <a:pt x="3750" y="894"/>
                  </a:lnTo>
                  <a:lnTo>
                    <a:pt x="3795" y="897"/>
                  </a:lnTo>
                  <a:lnTo>
                    <a:pt x="3821" y="896"/>
                  </a:lnTo>
                  <a:lnTo>
                    <a:pt x="3847" y="894"/>
                  </a:lnTo>
                  <a:lnTo>
                    <a:pt x="3874" y="889"/>
                  </a:lnTo>
                  <a:lnTo>
                    <a:pt x="3901" y="881"/>
                  </a:lnTo>
                  <a:lnTo>
                    <a:pt x="3931" y="872"/>
                  </a:lnTo>
                  <a:lnTo>
                    <a:pt x="3964" y="861"/>
                  </a:lnTo>
                  <a:lnTo>
                    <a:pt x="3999" y="846"/>
                  </a:lnTo>
                  <a:lnTo>
                    <a:pt x="4036" y="830"/>
                  </a:lnTo>
                  <a:lnTo>
                    <a:pt x="4079" y="810"/>
                  </a:lnTo>
                  <a:lnTo>
                    <a:pt x="4127" y="787"/>
                  </a:lnTo>
                  <a:lnTo>
                    <a:pt x="4127" y="976"/>
                  </a:lnTo>
                  <a:lnTo>
                    <a:pt x="4069" y="1001"/>
                  </a:lnTo>
                  <a:lnTo>
                    <a:pt x="4016" y="1024"/>
                  </a:lnTo>
                  <a:lnTo>
                    <a:pt x="3966" y="1041"/>
                  </a:lnTo>
                  <a:lnTo>
                    <a:pt x="3919" y="1058"/>
                  </a:lnTo>
                  <a:lnTo>
                    <a:pt x="3874" y="1070"/>
                  </a:lnTo>
                  <a:lnTo>
                    <a:pt x="3830" y="1080"/>
                  </a:lnTo>
                  <a:lnTo>
                    <a:pt x="3786" y="1086"/>
                  </a:lnTo>
                  <a:lnTo>
                    <a:pt x="3742" y="1091"/>
                  </a:lnTo>
                  <a:lnTo>
                    <a:pt x="3697" y="1094"/>
                  </a:lnTo>
                  <a:lnTo>
                    <a:pt x="3651" y="1095"/>
                  </a:lnTo>
                  <a:lnTo>
                    <a:pt x="3588" y="1093"/>
                  </a:lnTo>
                  <a:lnTo>
                    <a:pt x="3530" y="1086"/>
                  </a:lnTo>
                  <a:lnTo>
                    <a:pt x="3476" y="1075"/>
                  </a:lnTo>
                  <a:lnTo>
                    <a:pt x="3426" y="1060"/>
                  </a:lnTo>
                  <a:lnTo>
                    <a:pt x="3378" y="1039"/>
                  </a:lnTo>
                  <a:lnTo>
                    <a:pt x="3334" y="1014"/>
                  </a:lnTo>
                  <a:lnTo>
                    <a:pt x="3294" y="984"/>
                  </a:lnTo>
                  <a:lnTo>
                    <a:pt x="3255" y="947"/>
                  </a:lnTo>
                  <a:lnTo>
                    <a:pt x="3219" y="907"/>
                  </a:lnTo>
                  <a:lnTo>
                    <a:pt x="3188" y="865"/>
                  </a:lnTo>
                  <a:lnTo>
                    <a:pt x="3162" y="820"/>
                  </a:lnTo>
                  <a:lnTo>
                    <a:pt x="3140" y="772"/>
                  </a:lnTo>
                  <a:lnTo>
                    <a:pt x="3124" y="722"/>
                  </a:lnTo>
                  <a:lnTo>
                    <a:pt x="3111" y="670"/>
                  </a:lnTo>
                  <a:lnTo>
                    <a:pt x="3104" y="616"/>
                  </a:lnTo>
                  <a:lnTo>
                    <a:pt x="3101" y="561"/>
                  </a:lnTo>
                  <a:lnTo>
                    <a:pt x="3105" y="494"/>
                  </a:lnTo>
                  <a:lnTo>
                    <a:pt x="3115" y="433"/>
                  </a:lnTo>
                  <a:lnTo>
                    <a:pt x="3130" y="373"/>
                  </a:lnTo>
                  <a:lnTo>
                    <a:pt x="3153" y="318"/>
                  </a:lnTo>
                  <a:lnTo>
                    <a:pt x="3179" y="267"/>
                  </a:lnTo>
                  <a:lnTo>
                    <a:pt x="3213" y="219"/>
                  </a:lnTo>
                  <a:lnTo>
                    <a:pt x="3250" y="175"/>
                  </a:lnTo>
                  <a:lnTo>
                    <a:pt x="3293" y="135"/>
                  </a:lnTo>
                  <a:lnTo>
                    <a:pt x="3341" y="102"/>
                  </a:lnTo>
                  <a:lnTo>
                    <a:pt x="3392" y="72"/>
                  </a:lnTo>
                  <a:lnTo>
                    <a:pt x="3448" y="47"/>
                  </a:lnTo>
                  <a:lnTo>
                    <a:pt x="3508" y="27"/>
                  </a:lnTo>
                  <a:lnTo>
                    <a:pt x="3573" y="12"/>
                  </a:lnTo>
                  <a:lnTo>
                    <a:pt x="3640" y="3"/>
                  </a:lnTo>
                  <a:lnTo>
                    <a:pt x="3711" y="0"/>
                  </a:lnTo>
                  <a:close/>
                  <a:moveTo>
                    <a:pt x="2910" y="0"/>
                  </a:moveTo>
                  <a:lnTo>
                    <a:pt x="2948" y="4"/>
                  </a:lnTo>
                  <a:lnTo>
                    <a:pt x="2983" y="14"/>
                  </a:lnTo>
                  <a:lnTo>
                    <a:pt x="3014" y="30"/>
                  </a:lnTo>
                  <a:lnTo>
                    <a:pt x="3040" y="52"/>
                  </a:lnTo>
                  <a:lnTo>
                    <a:pt x="3063" y="78"/>
                  </a:lnTo>
                  <a:lnTo>
                    <a:pt x="3079" y="109"/>
                  </a:lnTo>
                  <a:lnTo>
                    <a:pt x="3089" y="142"/>
                  </a:lnTo>
                  <a:lnTo>
                    <a:pt x="3093" y="178"/>
                  </a:lnTo>
                  <a:lnTo>
                    <a:pt x="3091" y="203"/>
                  </a:lnTo>
                  <a:lnTo>
                    <a:pt x="3088" y="227"/>
                  </a:lnTo>
                  <a:lnTo>
                    <a:pt x="3081" y="252"/>
                  </a:lnTo>
                  <a:lnTo>
                    <a:pt x="3071" y="277"/>
                  </a:lnTo>
                  <a:lnTo>
                    <a:pt x="3060" y="303"/>
                  </a:lnTo>
                  <a:lnTo>
                    <a:pt x="3044" y="331"/>
                  </a:lnTo>
                  <a:lnTo>
                    <a:pt x="3025" y="361"/>
                  </a:lnTo>
                  <a:lnTo>
                    <a:pt x="3004" y="393"/>
                  </a:lnTo>
                  <a:lnTo>
                    <a:pt x="2978" y="429"/>
                  </a:lnTo>
                  <a:lnTo>
                    <a:pt x="2948" y="468"/>
                  </a:lnTo>
                  <a:lnTo>
                    <a:pt x="2914" y="512"/>
                  </a:lnTo>
                  <a:lnTo>
                    <a:pt x="2876" y="561"/>
                  </a:lnTo>
                  <a:lnTo>
                    <a:pt x="2472" y="1078"/>
                  </a:lnTo>
                  <a:lnTo>
                    <a:pt x="2182" y="1078"/>
                  </a:lnTo>
                  <a:lnTo>
                    <a:pt x="2182" y="424"/>
                  </a:lnTo>
                  <a:lnTo>
                    <a:pt x="1784" y="1078"/>
                  </a:lnTo>
                  <a:lnTo>
                    <a:pt x="1518" y="1078"/>
                  </a:lnTo>
                  <a:lnTo>
                    <a:pt x="1518" y="234"/>
                  </a:lnTo>
                  <a:lnTo>
                    <a:pt x="1313" y="214"/>
                  </a:lnTo>
                  <a:lnTo>
                    <a:pt x="1313" y="118"/>
                  </a:lnTo>
                  <a:lnTo>
                    <a:pt x="1690" y="25"/>
                  </a:lnTo>
                  <a:lnTo>
                    <a:pt x="1832" y="25"/>
                  </a:lnTo>
                  <a:lnTo>
                    <a:pt x="1832" y="713"/>
                  </a:lnTo>
                  <a:lnTo>
                    <a:pt x="2247" y="25"/>
                  </a:lnTo>
                  <a:lnTo>
                    <a:pt x="2497" y="25"/>
                  </a:lnTo>
                  <a:lnTo>
                    <a:pt x="2497" y="822"/>
                  </a:lnTo>
                  <a:lnTo>
                    <a:pt x="2759" y="473"/>
                  </a:lnTo>
                  <a:lnTo>
                    <a:pt x="2759" y="62"/>
                  </a:lnTo>
                  <a:lnTo>
                    <a:pt x="2779" y="44"/>
                  </a:lnTo>
                  <a:lnTo>
                    <a:pt x="2806" y="27"/>
                  </a:lnTo>
                  <a:lnTo>
                    <a:pt x="2837" y="13"/>
                  </a:lnTo>
                  <a:lnTo>
                    <a:pt x="2872" y="4"/>
                  </a:lnTo>
                  <a:lnTo>
                    <a:pt x="291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noProof="0"/>
            </a:p>
          </p:txBody>
        </p:sp>
      </p:grp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sing Stat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85800"/>
            <a:ext cx="8077200" cy="914400"/>
          </a:xfrm>
        </p:spPr>
        <p:txBody>
          <a:bodyPr/>
          <a:lstStyle>
            <a:lvl1pPr>
              <a:defRPr sz="3200">
                <a:solidFill>
                  <a:schemeClr val="tx1"/>
                </a:solidFill>
              </a:defRPr>
            </a:lvl1pPr>
          </a:lstStyle>
          <a:p>
            <a:r>
              <a:rPr lang="hu-HU" noProof="0" dirty="0" err="1" smtClean="0"/>
              <a:t>Click</a:t>
            </a:r>
            <a:r>
              <a:rPr lang="hu-HU" noProof="0" dirty="0" smtClean="0"/>
              <a:t> </a:t>
            </a:r>
            <a:r>
              <a:rPr lang="hu-HU" noProof="0" dirty="0" err="1" smtClean="0"/>
              <a:t>to</a:t>
            </a:r>
            <a:r>
              <a:rPr lang="hu-HU" noProof="0" dirty="0" smtClean="0"/>
              <a:t> </a:t>
            </a:r>
            <a:r>
              <a:rPr lang="hu-HU" noProof="0" dirty="0" err="1" smtClean="0"/>
              <a:t>edit</a:t>
            </a:r>
            <a:r>
              <a:rPr lang="hu-HU" noProof="0" dirty="0" smtClean="0"/>
              <a:t> Master </a:t>
            </a:r>
            <a:r>
              <a:rPr lang="hu-HU" noProof="0" dirty="0" err="1" smtClean="0"/>
              <a:t>title</a:t>
            </a:r>
            <a:r>
              <a:rPr lang="hu-HU" noProof="0" dirty="0" smtClean="0"/>
              <a:t> </a:t>
            </a:r>
            <a:r>
              <a:rPr lang="hu-HU" noProof="0" dirty="0" err="1" smtClean="0"/>
              <a:t>style</a:t>
            </a:r>
            <a:endParaRPr lang="hu-HU" noProof="0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0" hasCustomPrompt="1"/>
          </p:nvPr>
        </p:nvSpPr>
        <p:spPr>
          <a:xfrm>
            <a:off x="533400" y="5867400"/>
            <a:ext cx="4800600" cy="762000"/>
          </a:xfrm>
        </p:spPr>
        <p:txBody>
          <a:bodyPr anchor="b"/>
          <a:lstStyle>
            <a:lvl1pPr>
              <a:defRPr sz="900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hu-HU" noProof="0" dirty="0" smtClean="0"/>
              <a:t>Add </a:t>
            </a:r>
            <a:r>
              <a:rPr lang="hu-HU" noProof="0" dirty="0" err="1" smtClean="0"/>
              <a:t>legal</a:t>
            </a:r>
            <a:r>
              <a:rPr lang="hu-HU" noProof="0" dirty="0" smtClean="0"/>
              <a:t> and copyright </a:t>
            </a:r>
            <a:r>
              <a:rPr lang="hu-HU" noProof="0" dirty="0" err="1" smtClean="0"/>
              <a:t>disclaimers</a:t>
            </a:r>
            <a:r>
              <a:rPr lang="hu-HU" noProof="0" dirty="0" smtClean="0"/>
              <a:t> here.</a:t>
            </a:r>
            <a:endParaRPr lang="hu-HU" noProof="0" dirty="0"/>
          </a:p>
        </p:txBody>
      </p:sp>
      <p:cxnSp>
        <p:nvCxnSpPr>
          <p:cNvPr id="7" name="Shape 6"/>
          <p:cNvCxnSpPr/>
          <p:nvPr/>
        </p:nvCxnSpPr>
        <p:spPr>
          <a:xfrm rot="5400000" flipH="1" flipV="1">
            <a:off x="4419601" y="-3429000"/>
            <a:ext cx="152399" cy="8229600"/>
          </a:xfrm>
          <a:prstGeom prst="bentConnector2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: Tw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85800"/>
            <a:ext cx="8077200" cy="914400"/>
          </a:xfrm>
        </p:spPr>
        <p:txBody>
          <a:bodyPr/>
          <a:lstStyle/>
          <a:p>
            <a:r>
              <a:rPr lang="hu-HU" noProof="0" dirty="0" err="1" smtClean="0"/>
              <a:t>Click</a:t>
            </a:r>
            <a:r>
              <a:rPr lang="hu-HU" noProof="0" dirty="0" smtClean="0"/>
              <a:t> </a:t>
            </a:r>
            <a:r>
              <a:rPr lang="hu-HU" noProof="0" dirty="0" err="1" smtClean="0"/>
              <a:t>to</a:t>
            </a:r>
            <a:r>
              <a:rPr lang="hu-HU" noProof="0" dirty="0" smtClean="0"/>
              <a:t> </a:t>
            </a:r>
            <a:r>
              <a:rPr lang="hu-HU" noProof="0" dirty="0" err="1" smtClean="0"/>
              <a:t>edit</a:t>
            </a:r>
            <a:r>
              <a:rPr lang="hu-HU" noProof="0" dirty="0" smtClean="0"/>
              <a:t> Master </a:t>
            </a:r>
            <a:r>
              <a:rPr lang="hu-HU" noProof="0" dirty="0" err="1" smtClean="0"/>
              <a:t>title</a:t>
            </a:r>
            <a:r>
              <a:rPr lang="hu-HU" noProof="0" dirty="0" smtClean="0"/>
              <a:t> </a:t>
            </a:r>
            <a:r>
              <a:rPr lang="hu-HU" noProof="0" dirty="0" err="1" smtClean="0"/>
              <a:t>style</a:t>
            </a:r>
            <a:endParaRPr lang="hu-HU" noProof="0" dirty="0"/>
          </a:p>
        </p:txBody>
      </p:sp>
      <p:sp>
        <p:nvSpPr>
          <p:cNvPr id="28" name="Content Placeholder 26"/>
          <p:cNvSpPr>
            <a:spLocks noGrp="1"/>
          </p:cNvSpPr>
          <p:nvPr>
            <p:ph sz="quarter" idx="14"/>
          </p:nvPr>
        </p:nvSpPr>
        <p:spPr>
          <a:xfrm>
            <a:off x="533400" y="1752601"/>
            <a:ext cx="3962400" cy="4419599"/>
          </a:xfrm>
        </p:spPr>
        <p:txBody>
          <a:bodyPr/>
          <a:lstStyle/>
          <a:p>
            <a:pPr lvl="0"/>
            <a:r>
              <a:rPr lang="hu-HU" noProof="0" dirty="0" err="1" smtClean="0"/>
              <a:t>Click</a:t>
            </a:r>
            <a:r>
              <a:rPr lang="hu-HU" noProof="0" dirty="0" smtClean="0"/>
              <a:t> </a:t>
            </a:r>
            <a:r>
              <a:rPr lang="hu-HU" noProof="0" dirty="0" err="1" smtClean="0"/>
              <a:t>to</a:t>
            </a:r>
            <a:r>
              <a:rPr lang="hu-HU" noProof="0" dirty="0" smtClean="0"/>
              <a:t> </a:t>
            </a:r>
            <a:r>
              <a:rPr lang="hu-HU" noProof="0" dirty="0" err="1" smtClean="0"/>
              <a:t>edit</a:t>
            </a:r>
            <a:r>
              <a:rPr lang="hu-HU" noProof="0" dirty="0" smtClean="0"/>
              <a:t> Master text </a:t>
            </a:r>
            <a:r>
              <a:rPr lang="hu-HU" noProof="0" dirty="0" err="1" smtClean="0"/>
              <a:t>styles</a:t>
            </a:r>
            <a:endParaRPr lang="hu-HU" noProof="0" dirty="0" smtClean="0"/>
          </a:p>
          <a:p>
            <a:pPr lvl="1"/>
            <a:r>
              <a:rPr lang="hu-HU" noProof="0" dirty="0" err="1" smtClean="0"/>
              <a:t>Second</a:t>
            </a:r>
            <a:r>
              <a:rPr lang="hu-HU" noProof="0" dirty="0" smtClean="0"/>
              <a:t> </a:t>
            </a:r>
            <a:r>
              <a:rPr lang="hu-HU" noProof="0" dirty="0" err="1" smtClean="0"/>
              <a:t>level</a:t>
            </a:r>
            <a:endParaRPr lang="hu-HU" noProof="0" dirty="0" smtClean="0"/>
          </a:p>
          <a:p>
            <a:pPr lvl="2"/>
            <a:r>
              <a:rPr lang="hu-HU" noProof="0" dirty="0" err="1" smtClean="0"/>
              <a:t>Third</a:t>
            </a:r>
            <a:r>
              <a:rPr lang="hu-HU" noProof="0" dirty="0" smtClean="0"/>
              <a:t> </a:t>
            </a:r>
            <a:r>
              <a:rPr lang="hu-HU" noProof="0" dirty="0" err="1" smtClean="0"/>
              <a:t>level</a:t>
            </a:r>
            <a:endParaRPr lang="hu-HU" noProof="0" dirty="0" smtClean="0"/>
          </a:p>
          <a:p>
            <a:pPr lvl="3"/>
            <a:r>
              <a:rPr lang="hu-HU" noProof="0" dirty="0" err="1" smtClean="0"/>
              <a:t>Fourth</a:t>
            </a:r>
            <a:r>
              <a:rPr lang="hu-HU" noProof="0" dirty="0" smtClean="0"/>
              <a:t> </a:t>
            </a:r>
            <a:r>
              <a:rPr lang="hu-HU" noProof="0" dirty="0" err="1" smtClean="0"/>
              <a:t>level</a:t>
            </a:r>
            <a:endParaRPr lang="hu-HU" noProof="0" dirty="0" smtClean="0"/>
          </a:p>
          <a:p>
            <a:pPr lvl="4"/>
            <a:r>
              <a:rPr lang="hu-HU" noProof="0" dirty="0" err="1" smtClean="0"/>
              <a:t>Fifth</a:t>
            </a:r>
            <a:r>
              <a:rPr lang="hu-HU" noProof="0" dirty="0" smtClean="0"/>
              <a:t> </a:t>
            </a:r>
            <a:r>
              <a:rPr lang="hu-HU" noProof="0" dirty="0" err="1" smtClean="0"/>
              <a:t>level</a:t>
            </a:r>
            <a:endParaRPr lang="hu-HU" noProof="0" dirty="0"/>
          </a:p>
        </p:txBody>
      </p:sp>
      <p:sp>
        <p:nvSpPr>
          <p:cNvPr id="31" name="Content Placeholder 26"/>
          <p:cNvSpPr>
            <a:spLocks noGrp="1"/>
          </p:cNvSpPr>
          <p:nvPr>
            <p:ph sz="quarter" idx="15"/>
          </p:nvPr>
        </p:nvSpPr>
        <p:spPr>
          <a:xfrm>
            <a:off x="4648201" y="1752600"/>
            <a:ext cx="3962399" cy="4419600"/>
          </a:xfrm>
        </p:spPr>
        <p:txBody>
          <a:bodyPr/>
          <a:lstStyle/>
          <a:p>
            <a:pPr lvl="0"/>
            <a:r>
              <a:rPr lang="hu-HU" noProof="0" dirty="0" err="1" smtClean="0"/>
              <a:t>Click</a:t>
            </a:r>
            <a:r>
              <a:rPr lang="hu-HU" noProof="0" dirty="0" smtClean="0"/>
              <a:t> </a:t>
            </a:r>
            <a:r>
              <a:rPr lang="hu-HU" noProof="0" dirty="0" err="1" smtClean="0"/>
              <a:t>to</a:t>
            </a:r>
            <a:r>
              <a:rPr lang="hu-HU" noProof="0" dirty="0" smtClean="0"/>
              <a:t> </a:t>
            </a:r>
            <a:r>
              <a:rPr lang="hu-HU" noProof="0" dirty="0" err="1" smtClean="0"/>
              <a:t>edit</a:t>
            </a:r>
            <a:r>
              <a:rPr lang="hu-HU" noProof="0" dirty="0" smtClean="0"/>
              <a:t> Master text </a:t>
            </a:r>
            <a:r>
              <a:rPr lang="hu-HU" noProof="0" dirty="0" err="1" smtClean="0"/>
              <a:t>styles</a:t>
            </a:r>
            <a:endParaRPr lang="hu-HU" noProof="0" dirty="0" smtClean="0"/>
          </a:p>
          <a:p>
            <a:pPr lvl="1"/>
            <a:r>
              <a:rPr lang="hu-HU" noProof="0" dirty="0" err="1" smtClean="0"/>
              <a:t>Second</a:t>
            </a:r>
            <a:r>
              <a:rPr lang="hu-HU" noProof="0" dirty="0" smtClean="0"/>
              <a:t> </a:t>
            </a:r>
            <a:r>
              <a:rPr lang="hu-HU" noProof="0" dirty="0" err="1" smtClean="0"/>
              <a:t>level</a:t>
            </a:r>
            <a:endParaRPr lang="hu-HU" noProof="0" dirty="0" smtClean="0"/>
          </a:p>
          <a:p>
            <a:pPr lvl="2"/>
            <a:r>
              <a:rPr lang="hu-HU" noProof="0" dirty="0" err="1" smtClean="0"/>
              <a:t>Third</a:t>
            </a:r>
            <a:r>
              <a:rPr lang="hu-HU" noProof="0" dirty="0" smtClean="0"/>
              <a:t> </a:t>
            </a:r>
            <a:r>
              <a:rPr lang="hu-HU" noProof="0" dirty="0" err="1" smtClean="0"/>
              <a:t>level</a:t>
            </a:r>
            <a:endParaRPr lang="hu-HU" noProof="0" dirty="0" smtClean="0"/>
          </a:p>
          <a:p>
            <a:pPr lvl="3"/>
            <a:r>
              <a:rPr lang="hu-HU" noProof="0" dirty="0" err="1" smtClean="0"/>
              <a:t>Fourth</a:t>
            </a:r>
            <a:r>
              <a:rPr lang="hu-HU" noProof="0" dirty="0" smtClean="0"/>
              <a:t> </a:t>
            </a:r>
            <a:r>
              <a:rPr lang="hu-HU" noProof="0" dirty="0" err="1" smtClean="0"/>
              <a:t>level</a:t>
            </a:r>
            <a:endParaRPr lang="hu-HU" noProof="0" dirty="0" smtClean="0"/>
          </a:p>
          <a:p>
            <a:pPr lvl="4"/>
            <a:r>
              <a:rPr lang="hu-HU" noProof="0" dirty="0" err="1" smtClean="0"/>
              <a:t>Fifth</a:t>
            </a:r>
            <a:r>
              <a:rPr lang="hu-HU" noProof="0" dirty="0" smtClean="0"/>
              <a:t> </a:t>
            </a:r>
            <a:r>
              <a:rPr lang="hu-HU" noProof="0" dirty="0" err="1" smtClean="0"/>
              <a:t>level</a:t>
            </a:r>
            <a:endParaRPr lang="hu-HU" noProof="0" dirty="0"/>
          </a:p>
        </p:txBody>
      </p:sp>
      <p:sp>
        <p:nvSpPr>
          <p:cNvPr id="3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6324600"/>
            <a:ext cx="5257800" cy="152400"/>
          </a:xfrm>
          <a:prstGeom prst="rect">
            <a:avLst/>
          </a:prstGeom>
        </p:spPr>
        <p:txBody>
          <a:bodyPr vert="horz" lIns="0" tIns="0" rIns="0" bIns="0" anchor="b" anchorCtr="0">
            <a:noAutofit/>
          </a:bodyPr>
          <a:lstStyle>
            <a:lvl1pPr algn="l">
              <a:defRPr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hu-HU" smtClean="0"/>
              <a:t>Réti, Antall és Társai Pwc Legal</a:t>
            </a:r>
            <a:endParaRPr lang="hu-HU" dirty="0"/>
          </a:p>
        </p:txBody>
      </p:sp>
      <p:cxnSp>
        <p:nvCxnSpPr>
          <p:cNvPr id="62" name="Shape 61"/>
          <p:cNvCxnSpPr/>
          <p:nvPr/>
        </p:nvCxnSpPr>
        <p:spPr>
          <a:xfrm rot="5400000" flipH="1" flipV="1">
            <a:off x="4419601" y="-3429000"/>
            <a:ext cx="152399" cy="8229600"/>
          </a:xfrm>
          <a:prstGeom prst="bentConnector2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86600" y="6477000"/>
            <a:ext cx="1527048" cy="15240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r">
              <a:defRPr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9EBD5762-3BDC-484D-9503-7EA6D5A9A8CE}" type="slidenum">
              <a:rPr lang="hu-HU" smtClean="0"/>
              <a:pPr/>
              <a:t>‹#›</a:t>
            </a:fld>
            <a:endParaRPr lang="hu-HU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2"/>
          </p:nvPr>
        </p:nvSpPr>
        <p:spPr>
          <a:xfrm>
            <a:off x="7086600" y="6324600"/>
            <a:ext cx="1524000" cy="15240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r">
              <a:defRPr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0DC3B2EB-474B-4DFA-9B95-002E6C876C37}" type="datetime1">
              <a:rPr lang="hu-HU" smtClean="0"/>
              <a:t>2016.09.28</a:t>
            </a:fld>
            <a:endParaRPr lang="hu-HU" dirty="0"/>
          </a:p>
        </p:txBody>
      </p:sp>
      <p:sp>
        <p:nvSpPr>
          <p:cNvPr id="12" name="PwCFirm"/>
          <p:cNvSpPr txBox="1"/>
          <p:nvPr userDrawn="1"/>
        </p:nvSpPr>
        <p:spPr>
          <a:xfrm>
            <a:off x="533400" y="6477000"/>
            <a:ext cx="2590800" cy="152401"/>
          </a:xfrm>
          <a:prstGeom prst="rect">
            <a:avLst/>
          </a:prstGeom>
          <a:noFill/>
        </p:spPr>
        <p:txBody>
          <a:bodyPr vert="horz" wrap="square" lIns="0" tIns="0" rIns="0" bIns="0" rtlCol="0" anchor="t" anchorCtr="0">
            <a:noAutofit/>
          </a:bodyPr>
          <a:lstStyle/>
          <a:p>
            <a:r>
              <a:rPr lang="hu-HU" sz="1000" noProof="0" dirty="0" err="1" smtClean="0">
                <a:latin typeface="Arial" pitchFamily="34" charset="0"/>
                <a:cs typeface="Arial" pitchFamily="34" charset="0"/>
              </a:rPr>
              <a:t>PwC</a:t>
            </a:r>
            <a:endParaRPr lang="hu-HU" sz="1000" noProof="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: Thr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85801"/>
            <a:ext cx="8077200" cy="914400"/>
          </a:xfrm>
        </p:spPr>
        <p:txBody>
          <a:bodyPr/>
          <a:lstStyle/>
          <a:p>
            <a:r>
              <a:rPr lang="hu-HU" noProof="0" dirty="0" err="1" smtClean="0"/>
              <a:t>Click</a:t>
            </a:r>
            <a:r>
              <a:rPr lang="hu-HU" noProof="0" dirty="0" smtClean="0"/>
              <a:t> </a:t>
            </a:r>
            <a:r>
              <a:rPr lang="hu-HU" noProof="0" dirty="0" err="1" smtClean="0"/>
              <a:t>to</a:t>
            </a:r>
            <a:r>
              <a:rPr lang="hu-HU" noProof="0" dirty="0" smtClean="0"/>
              <a:t> </a:t>
            </a:r>
            <a:r>
              <a:rPr lang="hu-HU" noProof="0" dirty="0" err="1" smtClean="0"/>
              <a:t>edit</a:t>
            </a:r>
            <a:r>
              <a:rPr lang="hu-HU" noProof="0" dirty="0" smtClean="0"/>
              <a:t> Master </a:t>
            </a:r>
            <a:r>
              <a:rPr lang="hu-HU" noProof="0" dirty="0" err="1" smtClean="0"/>
              <a:t>title</a:t>
            </a:r>
            <a:r>
              <a:rPr lang="hu-HU" noProof="0" dirty="0" smtClean="0"/>
              <a:t> </a:t>
            </a:r>
            <a:r>
              <a:rPr lang="hu-HU" noProof="0" dirty="0" err="1" smtClean="0"/>
              <a:t>style</a:t>
            </a:r>
            <a:endParaRPr lang="hu-HU" noProof="0" dirty="0"/>
          </a:p>
        </p:txBody>
      </p:sp>
      <p:sp>
        <p:nvSpPr>
          <p:cNvPr id="27" name="Content Placeholder 26"/>
          <p:cNvSpPr>
            <a:spLocks noGrp="1"/>
          </p:cNvSpPr>
          <p:nvPr>
            <p:ph sz="quarter" idx="13"/>
          </p:nvPr>
        </p:nvSpPr>
        <p:spPr>
          <a:xfrm>
            <a:off x="533400" y="1752601"/>
            <a:ext cx="2590800" cy="4419599"/>
          </a:xfrm>
        </p:spPr>
        <p:txBody>
          <a:bodyPr/>
          <a:lstStyle/>
          <a:p>
            <a:pPr lvl="0"/>
            <a:r>
              <a:rPr lang="hu-HU" noProof="0" dirty="0" err="1" smtClean="0"/>
              <a:t>Click</a:t>
            </a:r>
            <a:r>
              <a:rPr lang="hu-HU" noProof="0" dirty="0" smtClean="0"/>
              <a:t> </a:t>
            </a:r>
            <a:r>
              <a:rPr lang="hu-HU" noProof="0" dirty="0" err="1" smtClean="0"/>
              <a:t>to</a:t>
            </a:r>
            <a:r>
              <a:rPr lang="hu-HU" noProof="0" dirty="0" smtClean="0"/>
              <a:t> </a:t>
            </a:r>
            <a:r>
              <a:rPr lang="hu-HU" noProof="0" dirty="0" err="1" smtClean="0"/>
              <a:t>edit</a:t>
            </a:r>
            <a:r>
              <a:rPr lang="hu-HU" noProof="0" dirty="0" smtClean="0"/>
              <a:t> Master text </a:t>
            </a:r>
            <a:r>
              <a:rPr lang="hu-HU" noProof="0" dirty="0" err="1" smtClean="0"/>
              <a:t>styles</a:t>
            </a:r>
            <a:endParaRPr lang="hu-HU" noProof="0" dirty="0" smtClean="0"/>
          </a:p>
          <a:p>
            <a:pPr lvl="1"/>
            <a:r>
              <a:rPr lang="hu-HU" noProof="0" dirty="0" err="1" smtClean="0"/>
              <a:t>Second</a:t>
            </a:r>
            <a:r>
              <a:rPr lang="hu-HU" noProof="0" dirty="0" smtClean="0"/>
              <a:t> </a:t>
            </a:r>
            <a:r>
              <a:rPr lang="hu-HU" noProof="0" dirty="0" err="1" smtClean="0"/>
              <a:t>level</a:t>
            </a:r>
            <a:endParaRPr lang="hu-HU" noProof="0" dirty="0" smtClean="0"/>
          </a:p>
          <a:p>
            <a:pPr lvl="2"/>
            <a:r>
              <a:rPr lang="hu-HU" noProof="0" dirty="0" err="1" smtClean="0"/>
              <a:t>Third</a:t>
            </a:r>
            <a:r>
              <a:rPr lang="hu-HU" noProof="0" dirty="0" smtClean="0"/>
              <a:t> </a:t>
            </a:r>
            <a:r>
              <a:rPr lang="hu-HU" noProof="0" dirty="0" err="1" smtClean="0"/>
              <a:t>level</a:t>
            </a:r>
            <a:endParaRPr lang="hu-HU" noProof="0" dirty="0" smtClean="0"/>
          </a:p>
          <a:p>
            <a:pPr lvl="3"/>
            <a:r>
              <a:rPr lang="hu-HU" noProof="0" dirty="0" err="1" smtClean="0"/>
              <a:t>Fourth</a:t>
            </a:r>
            <a:r>
              <a:rPr lang="hu-HU" noProof="0" dirty="0" smtClean="0"/>
              <a:t> </a:t>
            </a:r>
            <a:r>
              <a:rPr lang="hu-HU" noProof="0" dirty="0" err="1" smtClean="0"/>
              <a:t>level</a:t>
            </a:r>
            <a:endParaRPr lang="hu-HU" noProof="0" dirty="0" smtClean="0"/>
          </a:p>
          <a:p>
            <a:pPr lvl="4"/>
            <a:r>
              <a:rPr lang="hu-HU" noProof="0" dirty="0" err="1" smtClean="0"/>
              <a:t>Fifth</a:t>
            </a:r>
            <a:r>
              <a:rPr lang="hu-HU" noProof="0" dirty="0" smtClean="0"/>
              <a:t> </a:t>
            </a:r>
            <a:r>
              <a:rPr lang="hu-HU" noProof="0" dirty="0" err="1" smtClean="0"/>
              <a:t>level</a:t>
            </a:r>
            <a:endParaRPr lang="hu-HU" noProof="0" dirty="0"/>
          </a:p>
        </p:txBody>
      </p:sp>
      <p:sp>
        <p:nvSpPr>
          <p:cNvPr id="28" name="Content Placeholder 26"/>
          <p:cNvSpPr>
            <a:spLocks noGrp="1"/>
          </p:cNvSpPr>
          <p:nvPr>
            <p:ph sz="quarter" idx="14"/>
          </p:nvPr>
        </p:nvSpPr>
        <p:spPr>
          <a:xfrm>
            <a:off x="3276601" y="1752601"/>
            <a:ext cx="2590799" cy="4419599"/>
          </a:xfrm>
        </p:spPr>
        <p:txBody>
          <a:bodyPr/>
          <a:lstStyle/>
          <a:p>
            <a:pPr lvl="0"/>
            <a:r>
              <a:rPr lang="hu-HU" noProof="0" dirty="0" err="1" smtClean="0"/>
              <a:t>Click</a:t>
            </a:r>
            <a:r>
              <a:rPr lang="hu-HU" noProof="0" dirty="0" smtClean="0"/>
              <a:t> </a:t>
            </a:r>
            <a:r>
              <a:rPr lang="hu-HU" noProof="0" dirty="0" err="1" smtClean="0"/>
              <a:t>to</a:t>
            </a:r>
            <a:r>
              <a:rPr lang="hu-HU" noProof="0" dirty="0" smtClean="0"/>
              <a:t> </a:t>
            </a:r>
            <a:r>
              <a:rPr lang="hu-HU" noProof="0" dirty="0" err="1" smtClean="0"/>
              <a:t>edit</a:t>
            </a:r>
            <a:r>
              <a:rPr lang="hu-HU" noProof="0" dirty="0" smtClean="0"/>
              <a:t> Master text </a:t>
            </a:r>
            <a:r>
              <a:rPr lang="hu-HU" noProof="0" dirty="0" err="1" smtClean="0"/>
              <a:t>styles</a:t>
            </a:r>
            <a:endParaRPr lang="hu-HU" noProof="0" dirty="0" smtClean="0"/>
          </a:p>
          <a:p>
            <a:pPr lvl="1"/>
            <a:r>
              <a:rPr lang="hu-HU" noProof="0" dirty="0" err="1" smtClean="0"/>
              <a:t>Second</a:t>
            </a:r>
            <a:r>
              <a:rPr lang="hu-HU" noProof="0" dirty="0" smtClean="0"/>
              <a:t> </a:t>
            </a:r>
            <a:r>
              <a:rPr lang="hu-HU" noProof="0" dirty="0" err="1" smtClean="0"/>
              <a:t>level</a:t>
            </a:r>
            <a:endParaRPr lang="hu-HU" noProof="0" dirty="0" smtClean="0"/>
          </a:p>
          <a:p>
            <a:pPr lvl="2"/>
            <a:r>
              <a:rPr lang="hu-HU" noProof="0" dirty="0" err="1" smtClean="0"/>
              <a:t>Third</a:t>
            </a:r>
            <a:r>
              <a:rPr lang="hu-HU" noProof="0" dirty="0" smtClean="0"/>
              <a:t> </a:t>
            </a:r>
            <a:r>
              <a:rPr lang="hu-HU" noProof="0" dirty="0" err="1" smtClean="0"/>
              <a:t>level</a:t>
            </a:r>
            <a:endParaRPr lang="hu-HU" noProof="0" dirty="0" smtClean="0"/>
          </a:p>
          <a:p>
            <a:pPr lvl="3"/>
            <a:r>
              <a:rPr lang="hu-HU" noProof="0" dirty="0" err="1" smtClean="0"/>
              <a:t>Fourth</a:t>
            </a:r>
            <a:r>
              <a:rPr lang="hu-HU" noProof="0" dirty="0" smtClean="0"/>
              <a:t> </a:t>
            </a:r>
            <a:r>
              <a:rPr lang="hu-HU" noProof="0" dirty="0" err="1" smtClean="0"/>
              <a:t>level</a:t>
            </a:r>
            <a:endParaRPr lang="hu-HU" noProof="0" dirty="0" smtClean="0"/>
          </a:p>
          <a:p>
            <a:pPr lvl="4"/>
            <a:r>
              <a:rPr lang="hu-HU" noProof="0" dirty="0" err="1" smtClean="0"/>
              <a:t>Fifth</a:t>
            </a:r>
            <a:r>
              <a:rPr lang="hu-HU" noProof="0" dirty="0" smtClean="0"/>
              <a:t> </a:t>
            </a:r>
            <a:r>
              <a:rPr lang="hu-HU" noProof="0" dirty="0" err="1" smtClean="0"/>
              <a:t>level</a:t>
            </a:r>
            <a:endParaRPr lang="hu-HU" noProof="0" dirty="0"/>
          </a:p>
        </p:txBody>
      </p:sp>
      <p:sp>
        <p:nvSpPr>
          <p:cNvPr id="31" name="Content Placeholder 26"/>
          <p:cNvSpPr>
            <a:spLocks noGrp="1"/>
          </p:cNvSpPr>
          <p:nvPr>
            <p:ph sz="quarter" idx="15"/>
          </p:nvPr>
        </p:nvSpPr>
        <p:spPr>
          <a:xfrm>
            <a:off x="6019800" y="1752601"/>
            <a:ext cx="2590800" cy="4419599"/>
          </a:xfrm>
        </p:spPr>
        <p:txBody>
          <a:bodyPr/>
          <a:lstStyle/>
          <a:p>
            <a:pPr lvl="0"/>
            <a:r>
              <a:rPr lang="hu-HU" noProof="0" dirty="0" err="1" smtClean="0"/>
              <a:t>Click</a:t>
            </a:r>
            <a:r>
              <a:rPr lang="hu-HU" noProof="0" dirty="0" smtClean="0"/>
              <a:t> </a:t>
            </a:r>
            <a:r>
              <a:rPr lang="hu-HU" noProof="0" dirty="0" err="1" smtClean="0"/>
              <a:t>to</a:t>
            </a:r>
            <a:r>
              <a:rPr lang="hu-HU" noProof="0" dirty="0" smtClean="0"/>
              <a:t> </a:t>
            </a:r>
            <a:r>
              <a:rPr lang="hu-HU" noProof="0" dirty="0" err="1" smtClean="0"/>
              <a:t>edit</a:t>
            </a:r>
            <a:r>
              <a:rPr lang="hu-HU" noProof="0" dirty="0" smtClean="0"/>
              <a:t> Master text </a:t>
            </a:r>
            <a:r>
              <a:rPr lang="hu-HU" noProof="0" dirty="0" err="1" smtClean="0"/>
              <a:t>styles</a:t>
            </a:r>
            <a:endParaRPr lang="hu-HU" noProof="0" dirty="0" smtClean="0"/>
          </a:p>
          <a:p>
            <a:pPr lvl="1"/>
            <a:r>
              <a:rPr lang="hu-HU" noProof="0" dirty="0" err="1" smtClean="0"/>
              <a:t>Second</a:t>
            </a:r>
            <a:r>
              <a:rPr lang="hu-HU" noProof="0" dirty="0" smtClean="0"/>
              <a:t> </a:t>
            </a:r>
            <a:r>
              <a:rPr lang="hu-HU" noProof="0" dirty="0" err="1" smtClean="0"/>
              <a:t>level</a:t>
            </a:r>
            <a:endParaRPr lang="hu-HU" noProof="0" dirty="0" smtClean="0"/>
          </a:p>
          <a:p>
            <a:pPr lvl="2"/>
            <a:r>
              <a:rPr lang="hu-HU" noProof="0" dirty="0" err="1" smtClean="0"/>
              <a:t>Third</a:t>
            </a:r>
            <a:r>
              <a:rPr lang="hu-HU" noProof="0" dirty="0" smtClean="0"/>
              <a:t> </a:t>
            </a:r>
            <a:r>
              <a:rPr lang="hu-HU" noProof="0" dirty="0" err="1" smtClean="0"/>
              <a:t>level</a:t>
            </a:r>
            <a:endParaRPr lang="hu-HU" noProof="0" dirty="0" smtClean="0"/>
          </a:p>
          <a:p>
            <a:pPr lvl="3"/>
            <a:r>
              <a:rPr lang="hu-HU" noProof="0" dirty="0" err="1" smtClean="0"/>
              <a:t>Fourth</a:t>
            </a:r>
            <a:r>
              <a:rPr lang="hu-HU" noProof="0" dirty="0" smtClean="0"/>
              <a:t> </a:t>
            </a:r>
            <a:r>
              <a:rPr lang="hu-HU" noProof="0" dirty="0" err="1" smtClean="0"/>
              <a:t>level</a:t>
            </a:r>
            <a:endParaRPr lang="hu-HU" noProof="0" dirty="0" smtClean="0"/>
          </a:p>
          <a:p>
            <a:pPr lvl="4"/>
            <a:r>
              <a:rPr lang="hu-HU" noProof="0" dirty="0" err="1" smtClean="0"/>
              <a:t>Fifth</a:t>
            </a:r>
            <a:r>
              <a:rPr lang="hu-HU" noProof="0" dirty="0" smtClean="0"/>
              <a:t> </a:t>
            </a:r>
            <a:r>
              <a:rPr lang="hu-HU" noProof="0" dirty="0" err="1" smtClean="0"/>
              <a:t>level</a:t>
            </a:r>
            <a:endParaRPr lang="hu-HU" noProof="0" dirty="0"/>
          </a:p>
        </p:txBody>
      </p:sp>
      <p:sp>
        <p:nvSpPr>
          <p:cNvPr id="3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6324600"/>
            <a:ext cx="5257800" cy="152400"/>
          </a:xfrm>
          <a:prstGeom prst="rect">
            <a:avLst/>
          </a:prstGeom>
        </p:spPr>
        <p:txBody>
          <a:bodyPr vert="horz" lIns="0" tIns="0" rIns="0" bIns="0" anchor="b" anchorCtr="0">
            <a:noAutofit/>
          </a:bodyPr>
          <a:lstStyle>
            <a:lvl1pPr algn="l">
              <a:defRPr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hu-HU" smtClean="0"/>
              <a:t>Réti, Antall és Társai Pwc Legal</a:t>
            </a:r>
            <a:endParaRPr lang="hu-HU" dirty="0"/>
          </a:p>
        </p:txBody>
      </p:sp>
      <p:cxnSp>
        <p:nvCxnSpPr>
          <p:cNvPr id="19" name="Shape 18"/>
          <p:cNvCxnSpPr/>
          <p:nvPr/>
        </p:nvCxnSpPr>
        <p:spPr>
          <a:xfrm rot="5400000" flipH="1" flipV="1">
            <a:off x="4419601" y="-3429000"/>
            <a:ext cx="152399" cy="8229600"/>
          </a:xfrm>
          <a:prstGeom prst="bentConnector2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86600" y="6477000"/>
            <a:ext cx="1527048" cy="15240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r">
              <a:defRPr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9EBD5762-3BDC-484D-9503-7EA6D5A9A8CE}" type="slidenum">
              <a:rPr lang="hu-HU" smtClean="0"/>
              <a:pPr/>
              <a:t>‹#›</a:t>
            </a:fld>
            <a:endParaRPr lang="hu-HU" dirty="0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2"/>
          </p:nvPr>
        </p:nvSpPr>
        <p:spPr>
          <a:xfrm>
            <a:off x="7086600" y="6324600"/>
            <a:ext cx="1524000" cy="15240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r">
              <a:defRPr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8F93DE26-7C77-4FB8-B416-DFE886601527}" type="datetime1">
              <a:rPr lang="hu-HU" smtClean="0"/>
              <a:t>2016.09.28</a:t>
            </a:fld>
            <a:endParaRPr lang="hu-HU" dirty="0"/>
          </a:p>
        </p:txBody>
      </p:sp>
      <p:sp>
        <p:nvSpPr>
          <p:cNvPr id="13" name="PwCFirm"/>
          <p:cNvSpPr txBox="1"/>
          <p:nvPr userDrawn="1"/>
        </p:nvSpPr>
        <p:spPr>
          <a:xfrm>
            <a:off x="533400" y="6477000"/>
            <a:ext cx="2590800" cy="152401"/>
          </a:xfrm>
          <a:prstGeom prst="rect">
            <a:avLst/>
          </a:prstGeom>
          <a:noFill/>
        </p:spPr>
        <p:txBody>
          <a:bodyPr vert="horz" wrap="square" lIns="0" tIns="0" rIns="0" bIns="0" rtlCol="0" anchor="t" anchorCtr="0">
            <a:noAutofit/>
          </a:bodyPr>
          <a:lstStyle/>
          <a:p>
            <a:r>
              <a:rPr lang="hu-HU" sz="1000" noProof="0" dirty="0" err="1" smtClean="0">
                <a:latin typeface="Arial" pitchFamily="34" charset="0"/>
                <a:cs typeface="Arial" pitchFamily="34" charset="0"/>
              </a:rPr>
              <a:t>PwC</a:t>
            </a:r>
            <a:endParaRPr lang="hu-HU" sz="1000" noProof="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: Two und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85800"/>
            <a:ext cx="8077200" cy="914400"/>
          </a:xfrm>
        </p:spPr>
        <p:txBody>
          <a:bodyPr/>
          <a:lstStyle/>
          <a:p>
            <a:r>
              <a:rPr lang="hu-HU" noProof="0" dirty="0" err="1" smtClean="0"/>
              <a:t>Click</a:t>
            </a:r>
            <a:r>
              <a:rPr lang="hu-HU" noProof="0" dirty="0" smtClean="0"/>
              <a:t> </a:t>
            </a:r>
            <a:r>
              <a:rPr lang="hu-HU" noProof="0" dirty="0" err="1" smtClean="0"/>
              <a:t>to</a:t>
            </a:r>
            <a:r>
              <a:rPr lang="hu-HU" noProof="0" dirty="0" smtClean="0"/>
              <a:t> </a:t>
            </a:r>
            <a:r>
              <a:rPr lang="hu-HU" noProof="0" dirty="0" err="1" smtClean="0"/>
              <a:t>edit</a:t>
            </a:r>
            <a:r>
              <a:rPr lang="hu-HU" noProof="0" dirty="0" smtClean="0"/>
              <a:t> Master </a:t>
            </a:r>
            <a:r>
              <a:rPr lang="hu-HU" noProof="0" dirty="0" err="1" smtClean="0"/>
              <a:t>title</a:t>
            </a:r>
            <a:r>
              <a:rPr lang="hu-HU" noProof="0" dirty="0" smtClean="0"/>
              <a:t> </a:t>
            </a:r>
            <a:r>
              <a:rPr lang="hu-HU" noProof="0" dirty="0" err="1" smtClean="0"/>
              <a:t>style</a:t>
            </a:r>
            <a:endParaRPr lang="hu-HU" noProof="0" dirty="0"/>
          </a:p>
        </p:txBody>
      </p:sp>
      <p:sp>
        <p:nvSpPr>
          <p:cNvPr id="28" name="Content Placeholder 26"/>
          <p:cNvSpPr>
            <a:spLocks noGrp="1"/>
          </p:cNvSpPr>
          <p:nvPr>
            <p:ph sz="quarter" idx="14"/>
          </p:nvPr>
        </p:nvSpPr>
        <p:spPr>
          <a:xfrm>
            <a:off x="533400" y="3352800"/>
            <a:ext cx="3962400" cy="2819400"/>
          </a:xfrm>
        </p:spPr>
        <p:txBody>
          <a:bodyPr/>
          <a:lstStyle/>
          <a:p>
            <a:pPr lvl="0"/>
            <a:r>
              <a:rPr lang="hu-HU" noProof="0" dirty="0" err="1" smtClean="0"/>
              <a:t>Click</a:t>
            </a:r>
            <a:r>
              <a:rPr lang="hu-HU" noProof="0" dirty="0" smtClean="0"/>
              <a:t> </a:t>
            </a:r>
            <a:r>
              <a:rPr lang="hu-HU" noProof="0" dirty="0" err="1" smtClean="0"/>
              <a:t>to</a:t>
            </a:r>
            <a:r>
              <a:rPr lang="hu-HU" noProof="0" dirty="0" smtClean="0"/>
              <a:t> </a:t>
            </a:r>
            <a:r>
              <a:rPr lang="hu-HU" noProof="0" dirty="0" err="1" smtClean="0"/>
              <a:t>edit</a:t>
            </a:r>
            <a:r>
              <a:rPr lang="hu-HU" noProof="0" dirty="0" smtClean="0"/>
              <a:t> Master text </a:t>
            </a:r>
            <a:r>
              <a:rPr lang="hu-HU" noProof="0" dirty="0" err="1" smtClean="0"/>
              <a:t>styles</a:t>
            </a:r>
            <a:endParaRPr lang="hu-HU" noProof="0" dirty="0" smtClean="0"/>
          </a:p>
          <a:p>
            <a:pPr lvl="1"/>
            <a:r>
              <a:rPr lang="hu-HU" noProof="0" dirty="0" err="1" smtClean="0"/>
              <a:t>Second</a:t>
            </a:r>
            <a:r>
              <a:rPr lang="hu-HU" noProof="0" dirty="0" smtClean="0"/>
              <a:t> </a:t>
            </a:r>
            <a:r>
              <a:rPr lang="hu-HU" noProof="0" dirty="0" err="1" smtClean="0"/>
              <a:t>level</a:t>
            </a:r>
            <a:endParaRPr lang="hu-HU" noProof="0" dirty="0" smtClean="0"/>
          </a:p>
          <a:p>
            <a:pPr lvl="2"/>
            <a:r>
              <a:rPr lang="hu-HU" noProof="0" dirty="0" err="1" smtClean="0"/>
              <a:t>Third</a:t>
            </a:r>
            <a:r>
              <a:rPr lang="hu-HU" noProof="0" dirty="0" smtClean="0"/>
              <a:t> </a:t>
            </a:r>
            <a:r>
              <a:rPr lang="hu-HU" noProof="0" dirty="0" err="1" smtClean="0"/>
              <a:t>level</a:t>
            </a:r>
            <a:endParaRPr lang="hu-HU" noProof="0" dirty="0" smtClean="0"/>
          </a:p>
          <a:p>
            <a:pPr lvl="3"/>
            <a:r>
              <a:rPr lang="hu-HU" noProof="0" dirty="0" err="1" smtClean="0"/>
              <a:t>Fourth</a:t>
            </a:r>
            <a:r>
              <a:rPr lang="hu-HU" noProof="0" dirty="0" smtClean="0"/>
              <a:t> </a:t>
            </a:r>
            <a:r>
              <a:rPr lang="hu-HU" noProof="0" dirty="0" err="1" smtClean="0"/>
              <a:t>level</a:t>
            </a:r>
            <a:endParaRPr lang="hu-HU" noProof="0" dirty="0" smtClean="0"/>
          </a:p>
          <a:p>
            <a:pPr lvl="4"/>
            <a:r>
              <a:rPr lang="hu-HU" noProof="0" dirty="0" err="1" smtClean="0"/>
              <a:t>Fifth</a:t>
            </a:r>
            <a:r>
              <a:rPr lang="hu-HU" noProof="0" dirty="0" smtClean="0"/>
              <a:t> </a:t>
            </a:r>
            <a:r>
              <a:rPr lang="hu-HU" noProof="0" dirty="0" err="1" smtClean="0"/>
              <a:t>level</a:t>
            </a:r>
            <a:endParaRPr lang="hu-HU" noProof="0" dirty="0"/>
          </a:p>
        </p:txBody>
      </p:sp>
      <p:sp>
        <p:nvSpPr>
          <p:cNvPr id="31" name="Content Placeholder 26"/>
          <p:cNvSpPr>
            <a:spLocks noGrp="1"/>
          </p:cNvSpPr>
          <p:nvPr>
            <p:ph sz="quarter" idx="15"/>
          </p:nvPr>
        </p:nvSpPr>
        <p:spPr>
          <a:xfrm>
            <a:off x="4648199" y="3352800"/>
            <a:ext cx="3962401" cy="2819400"/>
          </a:xfrm>
        </p:spPr>
        <p:txBody>
          <a:bodyPr/>
          <a:lstStyle/>
          <a:p>
            <a:pPr lvl="0"/>
            <a:r>
              <a:rPr lang="hu-HU" noProof="0" dirty="0" err="1" smtClean="0"/>
              <a:t>Click</a:t>
            </a:r>
            <a:r>
              <a:rPr lang="hu-HU" noProof="0" dirty="0" smtClean="0"/>
              <a:t> </a:t>
            </a:r>
            <a:r>
              <a:rPr lang="hu-HU" noProof="0" dirty="0" err="1" smtClean="0"/>
              <a:t>to</a:t>
            </a:r>
            <a:r>
              <a:rPr lang="hu-HU" noProof="0" dirty="0" smtClean="0"/>
              <a:t> </a:t>
            </a:r>
            <a:r>
              <a:rPr lang="hu-HU" noProof="0" dirty="0" err="1" smtClean="0"/>
              <a:t>edit</a:t>
            </a:r>
            <a:r>
              <a:rPr lang="hu-HU" noProof="0" dirty="0" smtClean="0"/>
              <a:t> Master text </a:t>
            </a:r>
            <a:r>
              <a:rPr lang="hu-HU" noProof="0" dirty="0" err="1" smtClean="0"/>
              <a:t>styles</a:t>
            </a:r>
            <a:endParaRPr lang="hu-HU" noProof="0" dirty="0" smtClean="0"/>
          </a:p>
          <a:p>
            <a:pPr lvl="1"/>
            <a:r>
              <a:rPr lang="hu-HU" noProof="0" dirty="0" err="1" smtClean="0"/>
              <a:t>Second</a:t>
            </a:r>
            <a:r>
              <a:rPr lang="hu-HU" noProof="0" dirty="0" smtClean="0"/>
              <a:t> </a:t>
            </a:r>
            <a:r>
              <a:rPr lang="hu-HU" noProof="0" dirty="0" err="1" smtClean="0"/>
              <a:t>level</a:t>
            </a:r>
            <a:endParaRPr lang="hu-HU" noProof="0" dirty="0" smtClean="0"/>
          </a:p>
          <a:p>
            <a:pPr lvl="2"/>
            <a:r>
              <a:rPr lang="hu-HU" noProof="0" dirty="0" err="1" smtClean="0"/>
              <a:t>Third</a:t>
            </a:r>
            <a:r>
              <a:rPr lang="hu-HU" noProof="0" dirty="0" smtClean="0"/>
              <a:t> </a:t>
            </a:r>
            <a:r>
              <a:rPr lang="hu-HU" noProof="0" dirty="0" err="1" smtClean="0"/>
              <a:t>level</a:t>
            </a:r>
            <a:endParaRPr lang="hu-HU" noProof="0" dirty="0" smtClean="0"/>
          </a:p>
          <a:p>
            <a:pPr lvl="3"/>
            <a:r>
              <a:rPr lang="hu-HU" noProof="0" dirty="0" err="1" smtClean="0"/>
              <a:t>Fourth</a:t>
            </a:r>
            <a:r>
              <a:rPr lang="hu-HU" noProof="0" dirty="0" smtClean="0"/>
              <a:t> </a:t>
            </a:r>
            <a:r>
              <a:rPr lang="hu-HU" noProof="0" dirty="0" err="1" smtClean="0"/>
              <a:t>level</a:t>
            </a:r>
            <a:endParaRPr lang="hu-HU" noProof="0" dirty="0" smtClean="0"/>
          </a:p>
          <a:p>
            <a:pPr lvl="4"/>
            <a:r>
              <a:rPr lang="hu-HU" noProof="0" dirty="0" err="1" smtClean="0"/>
              <a:t>Fifth</a:t>
            </a:r>
            <a:r>
              <a:rPr lang="hu-HU" noProof="0" dirty="0" smtClean="0"/>
              <a:t> </a:t>
            </a:r>
            <a:r>
              <a:rPr lang="hu-HU" noProof="0" dirty="0" err="1" smtClean="0"/>
              <a:t>level</a:t>
            </a:r>
            <a:endParaRPr lang="hu-HU" noProof="0" dirty="0"/>
          </a:p>
        </p:txBody>
      </p:sp>
      <p:sp>
        <p:nvSpPr>
          <p:cNvPr id="3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6324600"/>
            <a:ext cx="5257800" cy="152400"/>
          </a:xfrm>
          <a:prstGeom prst="rect">
            <a:avLst/>
          </a:prstGeom>
        </p:spPr>
        <p:txBody>
          <a:bodyPr vert="horz" lIns="0" tIns="0" rIns="0" bIns="0" anchor="b" anchorCtr="0">
            <a:noAutofit/>
          </a:bodyPr>
          <a:lstStyle>
            <a:lvl1pPr algn="l">
              <a:defRPr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hu-HU" smtClean="0"/>
              <a:t>Réti, Antall és Társai Pwc Legal</a:t>
            </a:r>
            <a:endParaRPr lang="hu-HU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6"/>
          </p:nvPr>
        </p:nvSpPr>
        <p:spPr>
          <a:xfrm>
            <a:off x="533400" y="1752600"/>
            <a:ext cx="8077200" cy="1447800"/>
          </a:xfrm>
        </p:spPr>
        <p:txBody>
          <a:bodyPr/>
          <a:lstStyle/>
          <a:p>
            <a:pPr lvl="0"/>
            <a:r>
              <a:rPr lang="hu-HU" noProof="0" dirty="0" err="1" smtClean="0"/>
              <a:t>Click</a:t>
            </a:r>
            <a:r>
              <a:rPr lang="hu-HU" noProof="0" dirty="0" smtClean="0"/>
              <a:t> </a:t>
            </a:r>
            <a:r>
              <a:rPr lang="hu-HU" noProof="0" dirty="0" err="1" smtClean="0"/>
              <a:t>to</a:t>
            </a:r>
            <a:r>
              <a:rPr lang="hu-HU" noProof="0" dirty="0" smtClean="0"/>
              <a:t> </a:t>
            </a:r>
            <a:r>
              <a:rPr lang="hu-HU" noProof="0" dirty="0" err="1" smtClean="0"/>
              <a:t>edit</a:t>
            </a:r>
            <a:r>
              <a:rPr lang="hu-HU" noProof="0" dirty="0" smtClean="0"/>
              <a:t> Master text </a:t>
            </a:r>
            <a:r>
              <a:rPr lang="hu-HU" noProof="0" dirty="0" err="1" smtClean="0"/>
              <a:t>styles</a:t>
            </a:r>
            <a:endParaRPr lang="hu-HU" noProof="0" dirty="0" smtClean="0"/>
          </a:p>
        </p:txBody>
      </p:sp>
      <p:cxnSp>
        <p:nvCxnSpPr>
          <p:cNvPr id="14" name="Shape 13"/>
          <p:cNvCxnSpPr/>
          <p:nvPr/>
        </p:nvCxnSpPr>
        <p:spPr>
          <a:xfrm rot="5400000" flipH="1" flipV="1">
            <a:off x="4419601" y="-3429000"/>
            <a:ext cx="152399" cy="8229600"/>
          </a:xfrm>
          <a:prstGeom prst="bentConnector2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86600" y="6477000"/>
            <a:ext cx="1527048" cy="15240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r">
              <a:defRPr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9EBD5762-3BDC-484D-9503-7EA6D5A9A8CE}" type="slidenum">
              <a:rPr lang="hu-HU" smtClean="0"/>
              <a:pPr/>
              <a:t>‹#›</a:t>
            </a:fld>
            <a:endParaRPr lang="hu-HU" dirty="0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2"/>
          </p:nvPr>
        </p:nvSpPr>
        <p:spPr>
          <a:xfrm>
            <a:off x="7086600" y="6324600"/>
            <a:ext cx="1524000" cy="15240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r">
              <a:defRPr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7B707DBF-923D-43A8-B471-B97484EF6F1A}" type="datetime1">
              <a:rPr lang="hu-HU" smtClean="0"/>
              <a:t>2016.09.28</a:t>
            </a:fld>
            <a:endParaRPr lang="hu-HU" dirty="0"/>
          </a:p>
        </p:txBody>
      </p:sp>
      <p:sp>
        <p:nvSpPr>
          <p:cNvPr id="15" name="PwCFirm"/>
          <p:cNvSpPr txBox="1"/>
          <p:nvPr userDrawn="1"/>
        </p:nvSpPr>
        <p:spPr>
          <a:xfrm>
            <a:off x="533400" y="6477000"/>
            <a:ext cx="2590800" cy="152401"/>
          </a:xfrm>
          <a:prstGeom prst="rect">
            <a:avLst/>
          </a:prstGeom>
          <a:noFill/>
        </p:spPr>
        <p:txBody>
          <a:bodyPr vert="horz" wrap="square" lIns="0" tIns="0" rIns="0" bIns="0" rtlCol="0" anchor="t" anchorCtr="0">
            <a:noAutofit/>
          </a:bodyPr>
          <a:lstStyle/>
          <a:p>
            <a:r>
              <a:rPr lang="hu-HU" sz="1000" noProof="0" dirty="0" err="1" smtClean="0">
                <a:latin typeface="Arial" pitchFamily="34" charset="0"/>
                <a:cs typeface="Arial" pitchFamily="34" charset="0"/>
              </a:rPr>
              <a:t>PwC</a:t>
            </a:r>
            <a:endParaRPr lang="hu-HU" sz="1000" noProof="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: Two and Lef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85800"/>
            <a:ext cx="8077200" cy="914400"/>
          </a:xfrm>
        </p:spPr>
        <p:txBody>
          <a:bodyPr/>
          <a:lstStyle/>
          <a:p>
            <a:r>
              <a:rPr lang="hu-HU" noProof="0" dirty="0" err="1" smtClean="0"/>
              <a:t>Click</a:t>
            </a:r>
            <a:r>
              <a:rPr lang="hu-HU" noProof="0" dirty="0" smtClean="0"/>
              <a:t> </a:t>
            </a:r>
            <a:r>
              <a:rPr lang="hu-HU" noProof="0" dirty="0" err="1" smtClean="0"/>
              <a:t>to</a:t>
            </a:r>
            <a:r>
              <a:rPr lang="hu-HU" noProof="0" dirty="0" smtClean="0"/>
              <a:t> </a:t>
            </a:r>
            <a:r>
              <a:rPr lang="hu-HU" noProof="0" dirty="0" err="1" smtClean="0"/>
              <a:t>edit</a:t>
            </a:r>
            <a:r>
              <a:rPr lang="hu-HU" noProof="0" dirty="0" smtClean="0"/>
              <a:t> Master </a:t>
            </a:r>
            <a:r>
              <a:rPr lang="hu-HU" noProof="0" dirty="0" err="1" smtClean="0"/>
              <a:t>title</a:t>
            </a:r>
            <a:r>
              <a:rPr lang="hu-HU" noProof="0" dirty="0" smtClean="0"/>
              <a:t> </a:t>
            </a:r>
            <a:r>
              <a:rPr lang="hu-HU" noProof="0" dirty="0" err="1" smtClean="0"/>
              <a:t>style</a:t>
            </a:r>
            <a:endParaRPr lang="hu-HU" noProof="0" dirty="0"/>
          </a:p>
        </p:txBody>
      </p:sp>
      <p:sp>
        <p:nvSpPr>
          <p:cNvPr id="28" name="Content Placeholder 26"/>
          <p:cNvSpPr>
            <a:spLocks noGrp="1"/>
          </p:cNvSpPr>
          <p:nvPr>
            <p:ph sz="quarter" idx="14"/>
          </p:nvPr>
        </p:nvSpPr>
        <p:spPr>
          <a:xfrm>
            <a:off x="6019800" y="1752600"/>
            <a:ext cx="2590800" cy="2133600"/>
          </a:xfrm>
        </p:spPr>
        <p:txBody>
          <a:bodyPr/>
          <a:lstStyle/>
          <a:p>
            <a:pPr lvl="0"/>
            <a:r>
              <a:rPr lang="hu-HU" noProof="0" dirty="0" err="1" smtClean="0"/>
              <a:t>Click</a:t>
            </a:r>
            <a:r>
              <a:rPr lang="hu-HU" noProof="0" dirty="0" smtClean="0"/>
              <a:t> </a:t>
            </a:r>
            <a:r>
              <a:rPr lang="hu-HU" noProof="0" dirty="0" err="1" smtClean="0"/>
              <a:t>to</a:t>
            </a:r>
            <a:r>
              <a:rPr lang="hu-HU" noProof="0" dirty="0" smtClean="0"/>
              <a:t> </a:t>
            </a:r>
            <a:r>
              <a:rPr lang="hu-HU" noProof="0" dirty="0" err="1" smtClean="0"/>
              <a:t>edit</a:t>
            </a:r>
            <a:r>
              <a:rPr lang="hu-HU" noProof="0" dirty="0" smtClean="0"/>
              <a:t> Master text </a:t>
            </a:r>
            <a:r>
              <a:rPr lang="hu-HU" noProof="0" dirty="0" err="1" smtClean="0"/>
              <a:t>styles</a:t>
            </a:r>
            <a:endParaRPr lang="hu-HU" noProof="0" dirty="0" smtClean="0"/>
          </a:p>
        </p:txBody>
      </p:sp>
      <p:sp>
        <p:nvSpPr>
          <p:cNvPr id="31" name="Content Placeholder 26"/>
          <p:cNvSpPr>
            <a:spLocks noGrp="1"/>
          </p:cNvSpPr>
          <p:nvPr>
            <p:ph sz="quarter" idx="15"/>
          </p:nvPr>
        </p:nvSpPr>
        <p:spPr>
          <a:xfrm>
            <a:off x="6019800" y="4038600"/>
            <a:ext cx="2590800" cy="2133600"/>
          </a:xfrm>
        </p:spPr>
        <p:txBody>
          <a:bodyPr/>
          <a:lstStyle/>
          <a:p>
            <a:pPr lvl="0"/>
            <a:r>
              <a:rPr lang="hu-HU" noProof="0" dirty="0" err="1" smtClean="0"/>
              <a:t>Click</a:t>
            </a:r>
            <a:r>
              <a:rPr lang="hu-HU" noProof="0" dirty="0" smtClean="0"/>
              <a:t> </a:t>
            </a:r>
            <a:r>
              <a:rPr lang="hu-HU" noProof="0" dirty="0" err="1" smtClean="0"/>
              <a:t>to</a:t>
            </a:r>
            <a:r>
              <a:rPr lang="hu-HU" noProof="0" dirty="0" smtClean="0"/>
              <a:t> </a:t>
            </a:r>
            <a:r>
              <a:rPr lang="hu-HU" noProof="0" dirty="0" err="1" smtClean="0"/>
              <a:t>edit</a:t>
            </a:r>
            <a:r>
              <a:rPr lang="hu-HU" noProof="0" dirty="0" smtClean="0"/>
              <a:t> Master text </a:t>
            </a:r>
            <a:r>
              <a:rPr lang="hu-HU" noProof="0" dirty="0" err="1" smtClean="0"/>
              <a:t>styles</a:t>
            </a:r>
            <a:endParaRPr lang="hu-HU" noProof="0" dirty="0" smtClean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6"/>
          </p:nvPr>
        </p:nvSpPr>
        <p:spPr>
          <a:xfrm>
            <a:off x="533400" y="1752600"/>
            <a:ext cx="5334000" cy="4419600"/>
          </a:xfrm>
        </p:spPr>
        <p:txBody>
          <a:bodyPr/>
          <a:lstStyle/>
          <a:p>
            <a:pPr lvl="0"/>
            <a:r>
              <a:rPr lang="hu-HU" noProof="0" dirty="0" err="1" smtClean="0"/>
              <a:t>Click</a:t>
            </a:r>
            <a:r>
              <a:rPr lang="hu-HU" noProof="0" dirty="0" smtClean="0"/>
              <a:t> </a:t>
            </a:r>
            <a:r>
              <a:rPr lang="hu-HU" noProof="0" dirty="0" err="1" smtClean="0"/>
              <a:t>to</a:t>
            </a:r>
            <a:r>
              <a:rPr lang="hu-HU" noProof="0" dirty="0" smtClean="0"/>
              <a:t> </a:t>
            </a:r>
            <a:r>
              <a:rPr lang="hu-HU" noProof="0" dirty="0" err="1" smtClean="0"/>
              <a:t>edit</a:t>
            </a:r>
            <a:r>
              <a:rPr lang="hu-HU" noProof="0" dirty="0" smtClean="0"/>
              <a:t> Master text </a:t>
            </a:r>
            <a:r>
              <a:rPr lang="hu-HU" noProof="0" dirty="0" err="1" smtClean="0"/>
              <a:t>styles</a:t>
            </a:r>
            <a:endParaRPr lang="hu-HU" noProof="0" dirty="0" smtClean="0"/>
          </a:p>
        </p:txBody>
      </p:sp>
      <p:sp>
        <p:nvSpPr>
          <p:cNvPr id="1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6324600"/>
            <a:ext cx="5257800" cy="152400"/>
          </a:xfrm>
          <a:prstGeom prst="rect">
            <a:avLst/>
          </a:prstGeom>
        </p:spPr>
        <p:txBody>
          <a:bodyPr vert="horz" lIns="0" tIns="0" rIns="0" bIns="0" anchor="b" anchorCtr="0">
            <a:noAutofit/>
          </a:bodyPr>
          <a:lstStyle>
            <a:lvl1pPr algn="l">
              <a:defRPr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hu-HU" smtClean="0"/>
              <a:t>Réti, Antall és Társai Pwc Legal</a:t>
            </a:r>
            <a:endParaRPr lang="hu-HU" dirty="0"/>
          </a:p>
        </p:txBody>
      </p:sp>
      <p:cxnSp>
        <p:nvCxnSpPr>
          <p:cNvPr id="14" name="Shape 13"/>
          <p:cNvCxnSpPr/>
          <p:nvPr/>
        </p:nvCxnSpPr>
        <p:spPr>
          <a:xfrm rot="5400000" flipH="1" flipV="1">
            <a:off x="4419601" y="-3429000"/>
            <a:ext cx="152399" cy="8229600"/>
          </a:xfrm>
          <a:prstGeom prst="bentConnector2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86600" y="6477000"/>
            <a:ext cx="1527048" cy="15240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r">
              <a:defRPr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9EBD5762-3BDC-484D-9503-7EA6D5A9A8CE}" type="slidenum">
              <a:rPr lang="hu-HU" smtClean="0"/>
              <a:pPr/>
              <a:t>‹#›</a:t>
            </a:fld>
            <a:endParaRPr lang="hu-HU" dirty="0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2"/>
          </p:nvPr>
        </p:nvSpPr>
        <p:spPr>
          <a:xfrm>
            <a:off x="7086600" y="6324600"/>
            <a:ext cx="1524000" cy="15240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r">
              <a:defRPr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B465D71A-556A-4E24-8505-026AD95A3074}" type="datetime1">
              <a:rPr lang="hu-HU" smtClean="0"/>
              <a:t>2016.09.28</a:t>
            </a:fld>
            <a:endParaRPr lang="hu-HU" dirty="0"/>
          </a:p>
        </p:txBody>
      </p:sp>
      <p:sp>
        <p:nvSpPr>
          <p:cNvPr id="15" name="PwCFirm"/>
          <p:cNvSpPr txBox="1"/>
          <p:nvPr userDrawn="1"/>
        </p:nvSpPr>
        <p:spPr>
          <a:xfrm>
            <a:off x="533400" y="6477000"/>
            <a:ext cx="2590800" cy="152401"/>
          </a:xfrm>
          <a:prstGeom prst="rect">
            <a:avLst/>
          </a:prstGeom>
          <a:noFill/>
        </p:spPr>
        <p:txBody>
          <a:bodyPr vert="horz" wrap="square" lIns="0" tIns="0" rIns="0" bIns="0" rtlCol="0" anchor="t" anchorCtr="0">
            <a:noAutofit/>
          </a:bodyPr>
          <a:lstStyle/>
          <a:p>
            <a:r>
              <a:rPr lang="hu-HU" sz="1000" noProof="0" dirty="0" err="1" smtClean="0">
                <a:latin typeface="Arial" pitchFamily="34" charset="0"/>
                <a:cs typeface="Arial" pitchFamily="34" charset="0"/>
              </a:rPr>
              <a:t>PwC</a:t>
            </a:r>
            <a:endParaRPr lang="hu-HU" sz="1000" noProof="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: Two and Righ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Content Placeholder 26"/>
          <p:cNvSpPr>
            <a:spLocks noGrp="1"/>
          </p:cNvSpPr>
          <p:nvPr>
            <p:ph sz="quarter" idx="14"/>
          </p:nvPr>
        </p:nvSpPr>
        <p:spPr>
          <a:xfrm>
            <a:off x="533400" y="1752600"/>
            <a:ext cx="2590800" cy="2133600"/>
          </a:xfrm>
        </p:spPr>
        <p:txBody>
          <a:bodyPr/>
          <a:lstStyle/>
          <a:p>
            <a:pPr lvl="0"/>
            <a:r>
              <a:rPr lang="hu-HU" noProof="0" dirty="0" err="1" smtClean="0"/>
              <a:t>Click</a:t>
            </a:r>
            <a:r>
              <a:rPr lang="hu-HU" noProof="0" dirty="0" smtClean="0"/>
              <a:t> </a:t>
            </a:r>
            <a:r>
              <a:rPr lang="hu-HU" noProof="0" dirty="0" err="1" smtClean="0"/>
              <a:t>to</a:t>
            </a:r>
            <a:r>
              <a:rPr lang="hu-HU" noProof="0" dirty="0" smtClean="0"/>
              <a:t> </a:t>
            </a:r>
            <a:r>
              <a:rPr lang="hu-HU" noProof="0" dirty="0" err="1" smtClean="0"/>
              <a:t>edit</a:t>
            </a:r>
            <a:r>
              <a:rPr lang="hu-HU" noProof="0" dirty="0" smtClean="0"/>
              <a:t> Master text </a:t>
            </a:r>
            <a:r>
              <a:rPr lang="hu-HU" noProof="0" dirty="0" err="1" smtClean="0"/>
              <a:t>styles</a:t>
            </a:r>
            <a:endParaRPr lang="hu-HU" noProof="0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85800"/>
            <a:ext cx="8077200" cy="914400"/>
          </a:xfrm>
        </p:spPr>
        <p:txBody>
          <a:bodyPr/>
          <a:lstStyle/>
          <a:p>
            <a:r>
              <a:rPr lang="hu-HU" noProof="0" dirty="0" err="1" smtClean="0"/>
              <a:t>Click</a:t>
            </a:r>
            <a:r>
              <a:rPr lang="hu-HU" noProof="0" dirty="0" smtClean="0"/>
              <a:t> </a:t>
            </a:r>
            <a:r>
              <a:rPr lang="hu-HU" noProof="0" dirty="0" err="1" smtClean="0"/>
              <a:t>to</a:t>
            </a:r>
            <a:r>
              <a:rPr lang="hu-HU" noProof="0" dirty="0" smtClean="0"/>
              <a:t> </a:t>
            </a:r>
            <a:r>
              <a:rPr lang="hu-HU" noProof="0" dirty="0" err="1" smtClean="0"/>
              <a:t>edit</a:t>
            </a:r>
            <a:r>
              <a:rPr lang="hu-HU" noProof="0" dirty="0" smtClean="0"/>
              <a:t> Master </a:t>
            </a:r>
            <a:r>
              <a:rPr lang="hu-HU" noProof="0" dirty="0" err="1" smtClean="0"/>
              <a:t>title</a:t>
            </a:r>
            <a:r>
              <a:rPr lang="hu-HU" noProof="0" dirty="0" smtClean="0"/>
              <a:t> </a:t>
            </a:r>
            <a:r>
              <a:rPr lang="hu-HU" noProof="0" dirty="0" err="1" smtClean="0"/>
              <a:t>style</a:t>
            </a:r>
            <a:endParaRPr lang="hu-HU" noProof="0" dirty="0"/>
          </a:p>
        </p:txBody>
      </p:sp>
      <p:sp>
        <p:nvSpPr>
          <p:cNvPr id="31" name="Content Placeholder 26"/>
          <p:cNvSpPr>
            <a:spLocks noGrp="1"/>
          </p:cNvSpPr>
          <p:nvPr>
            <p:ph sz="quarter" idx="15"/>
          </p:nvPr>
        </p:nvSpPr>
        <p:spPr>
          <a:xfrm>
            <a:off x="533400" y="4038600"/>
            <a:ext cx="2590800" cy="2133600"/>
          </a:xfrm>
        </p:spPr>
        <p:txBody>
          <a:bodyPr/>
          <a:lstStyle/>
          <a:p>
            <a:pPr lvl="0"/>
            <a:r>
              <a:rPr lang="hu-HU" noProof="0" dirty="0" err="1" smtClean="0"/>
              <a:t>Click</a:t>
            </a:r>
            <a:r>
              <a:rPr lang="hu-HU" noProof="0" dirty="0" smtClean="0"/>
              <a:t> </a:t>
            </a:r>
            <a:r>
              <a:rPr lang="hu-HU" noProof="0" dirty="0" err="1" smtClean="0"/>
              <a:t>to</a:t>
            </a:r>
            <a:r>
              <a:rPr lang="hu-HU" noProof="0" dirty="0" smtClean="0"/>
              <a:t> </a:t>
            </a:r>
            <a:r>
              <a:rPr lang="hu-HU" noProof="0" dirty="0" err="1" smtClean="0"/>
              <a:t>edit</a:t>
            </a:r>
            <a:r>
              <a:rPr lang="hu-HU" noProof="0" dirty="0" smtClean="0"/>
              <a:t> Master text </a:t>
            </a:r>
            <a:r>
              <a:rPr lang="hu-HU" noProof="0" dirty="0" err="1" smtClean="0"/>
              <a:t>styles</a:t>
            </a:r>
            <a:endParaRPr lang="hu-HU" noProof="0" dirty="0" smtClean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6"/>
          </p:nvPr>
        </p:nvSpPr>
        <p:spPr>
          <a:xfrm>
            <a:off x="3276600" y="1752600"/>
            <a:ext cx="5334000" cy="4419600"/>
          </a:xfrm>
        </p:spPr>
        <p:txBody>
          <a:bodyPr/>
          <a:lstStyle/>
          <a:p>
            <a:pPr lvl="0"/>
            <a:r>
              <a:rPr lang="hu-HU" noProof="0" dirty="0" err="1" smtClean="0"/>
              <a:t>Click</a:t>
            </a:r>
            <a:r>
              <a:rPr lang="hu-HU" noProof="0" dirty="0" smtClean="0"/>
              <a:t> </a:t>
            </a:r>
            <a:r>
              <a:rPr lang="hu-HU" noProof="0" dirty="0" err="1" smtClean="0"/>
              <a:t>to</a:t>
            </a:r>
            <a:r>
              <a:rPr lang="hu-HU" noProof="0" dirty="0" smtClean="0"/>
              <a:t> </a:t>
            </a:r>
            <a:r>
              <a:rPr lang="hu-HU" noProof="0" dirty="0" err="1" smtClean="0"/>
              <a:t>edit</a:t>
            </a:r>
            <a:r>
              <a:rPr lang="hu-HU" noProof="0" dirty="0" smtClean="0"/>
              <a:t> Master text </a:t>
            </a:r>
            <a:r>
              <a:rPr lang="hu-HU" noProof="0" dirty="0" err="1" smtClean="0"/>
              <a:t>styles</a:t>
            </a:r>
            <a:endParaRPr lang="hu-HU" noProof="0" dirty="0" smtClean="0"/>
          </a:p>
        </p:txBody>
      </p:sp>
      <p:sp>
        <p:nvSpPr>
          <p:cNvPr id="1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6324600"/>
            <a:ext cx="5257800" cy="152400"/>
          </a:xfrm>
          <a:prstGeom prst="rect">
            <a:avLst/>
          </a:prstGeom>
        </p:spPr>
        <p:txBody>
          <a:bodyPr vert="horz" lIns="0" tIns="0" rIns="0" bIns="0" anchor="b" anchorCtr="0">
            <a:noAutofit/>
          </a:bodyPr>
          <a:lstStyle>
            <a:lvl1pPr algn="l">
              <a:defRPr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hu-HU" smtClean="0"/>
              <a:t>Réti, Antall és Társai Pwc Legal</a:t>
            </a:r>
            <a:endParaRPr lang="hu-HU" dirty="0"/>
          </a:p>
        </p:txBody>
      </p:sp>
      <p:cxnSp>
        <p:nvCxnSpPr>
          <p:cNvPr id="14" name="Shape 13"/>
          <p:cNvCxnSpPr/>
          <p:nvPr/>
        </p:nvCxnSpPr>
        <p:spPr>
          <a:xfrm rot="5400000" flipH="1" flipV="1">
            <a:off x="4419601" y="-3429000"/>
            <a:ext cx="152399" cy="8229600"/>
          </a:xfrm>
          <a:prstGeom prst="bentConnector2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86600" y="6477000"/>
            <a:ext cx="1527048" cy="15240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r">
              <a:defRPr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9EBD5762-3BDC-484D-9503-7EA6D5A9A8CE}" type="slidenum">
              <a:rPr lang="hu-HU" smtClean="0"/>
              <a:pPr/>
              <a:t>‹#›</a:t>
            </a:fld>
            <a:endParaRPr lang="hu-HU" dirty="0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2"/>
          </p:nvPr>
        </p:nvSpPr>
        <p:spPr>
          <a:xfrm>
            <a:off x="7086600" y="6324600"/>
            <a:ext cx="1524000" cy="15240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r">
              <a:defRPr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1E482B37-5ADC-4035-9FD2-342C7239E9FE}" type="datetime1">
              <a:rPr lang="hu-HU" smtClean="0"/>
              <a:t>2016.09.28</a:t>
            </a:fld>
            <a:endParaRPr lang="hu-HU" dirty="0"/>
          </a:p>
        </p:txBody>
      </p:sp>
      <p:sp>
        <p:nvSpPr>
          <p:cNvPr id="15" name="PwCFirm"/>
          <p:cNvSpPr txBox="1"/>
          <p:nvPr userDrawn="1"/>
        </p:nvSpPr>
        <p:spPr>
          <a:xfrm>
            <a:off x="533400" y="6477000"/>
            <a:ext cx="2590800" cy="152401"/>
          </a:xfrm>
          <a:prstGeom prst="rect">
            <a:avLst/>
          </a:prstGeom>
          <a:noFill/>
        </p:spPr>
        <p:txBody>
          <a:bodyPr vert="horz" wrap="square" lIns="0" tIns="0" rIns="0" bIns="0" rtlCol="0" anchor="t" anchorCtr="0">
            <a:noAutofit/>
          </a:bodyPr>
          <a:lstStyle/>
          <a:p>
            <a:r>
              <a:rPr lang="hu-HU" sz="1000" noProof="0" dirty="0" err="1" smtClean="0">
                <a:latin typeface="Arial" pitchFamily="34" charset="0"/>
                <a:cs typeface="Arial" pitchFamily="34" charset="0"/>
              </a:rPr>
              <a:t>PwC</a:t>
            </a:r>
            <a:endParaRPr lang="hu-HU" sz="1000" noProof="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: One with Impa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76600" y="685800"/>
            <a:ext cx="5334000" cy="914400"/>
          </a:xfrm>
        </p:spPr>
        <p:txBody>
          <a:bodyPr/>
          <a:lstStyle>
            <a:lvl1pPr>
              <a:defRPr/>
            </a:lvl1pPr>
          </a:lstStyle>
          <a:p>
            <a:r>
              <a:rPr lang="hu-HU" noProof="1" smtClean="0"/>
              <a:t>Click to edit Master title style</a:t>
            </a:r>
            <a:endParaRPr lang="hu-HU" noProof="1"/>
          </a:p>
        </p:txBody>
      </p:sp>
      <p:sp>
        <p:nvSpPr>
          <p:cNvPr id="31" name="Content Placeholder 26"/>
          <p:cNvSpPr>
            <a:spLocks noGrp="1"/>
          </p:cNvSpPr>
          <p:nvPr>
            <p:ph sz="quarter" idx="15"/>
          </p:nvPr>
        </p:nvSpPr>
        <p:spPr>
          <a:xfrm>
            <a:off x="3276600" y="1752600"/>
            <a:ext cx="5334000" cy="4419600"/>
          </a:xfrm>
        </p:spPr>
        <p:txBody>
          <a:bodyPr/>
          <a:lstStyle>
            <a:lvl1pPr>
              <a:defRPr baseline="0"/>
            </a:lvl1pPr>
          </a:lstStyle>
          <a:p>
            <a:pPr lvl="0"/>
            <a:r>
              <a:rPr lang="hu-HU" noProof="1" smtClean="0"/>
              <a:t>Click to edit Master text styles</a:t>
            </a:r>
          </a:p>
          <a:p>
            <a:pPr lvl="1"/>
            <a:r>
              <a:rPr lang="hu-HU" noProof="1" smtClean="0"/>
              <a:t>Second level</a:t>
            </a:r>
          </a:p>
          <a:p>
            <a:pPr lvl="2"/>
            <a:r>
              <a:rPr lang="hu-HU" noProof="1" smtClean="0"/>
              <a:t>Third level</a:t>
            </a:r>
          </a:p>
          <a:p>
            <a:pPr lvl="3"/>
            <a:r>
              <a:rPr lang="hu-HU" noProof="1" smtClean="0"/>
              <a:t>Fourth level</a:t>
            </a:r>
          </a:p>
          <a:p>
            <a:pPr lvl="4"/>
            <a:r>
              <a:rPr lang="hu-HU" noProof="1" smtClean="0"/>
              <a:t>Fifth level</a:t>
            </a:r>
            <a:endParaRPr lang="hu-HU" noProof="1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6"/>
          </p:nvPr>
        </p:nvSpPr>
        <p:spPr>
          <a:xfrm>
            <a:off x="533400" y="1752600"/>
            <a:ext cx="2590800" cy="2130552"/>
          </a:xfrm>
        </p:spPr>
        <p:txBody>
          <a:bodyPr/>
          <a:lstStyle>
            <a:lvl1pPr>
              <a:defRPr sz="2400" b="1" i="1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hu-HU" noProof="1" smtClean="0"/>
              <a:t>Click to edit Master text styles</a:t>
            </a:r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6324600"/>
            <a:ext cx="5257800" cy="152400"/>
          </a:xfrm>
          <a:prstGeom prst="rect">
            <a:avLst/>
          </a:prstGeom>
        </p:spPr>
        <p:txBody>
          <a:bodyPr vert="horz" lIns="0" tIns="0" rIns="0" bIns="0" anchor="b" anchorCtr="0">
            <a:noAutofit/>
          </a:bodyPr>
          <a:lstStyle>
            <a:lvl1pPr algn="l">
              <a:defRPr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hu-HU" smtClean="0"/>
              <a:t>Réti, Antall és Társai Pwc Legal</a:t>
            </a:r>
            <a:endParaRPr lang="hu-HU" dirty="0"/>
          </a:p>
        </p:txBody>
      </p:sp>
      <p:cxnSp>
        <p:nvCxnSpPr>
          <p:cNvPr id="30" name="Shape 29"/>
          <p:cNvCxnSpPr/>
          <p:nvPr/>
        </p:nvCxnSpPr>
        <p:spPr>
          <a:xfrm rot="5400000" flipH="1" flipV="1">
            <a:off x="5791201" y="-2057400"/>
            <a:ext cx="152399" cy="5486400"/>
          </a:xfrm>
          <a:prstGeom prst="bentConnector2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86600" y="6477000"/>
            <a:ext cx="1527048" cy="15240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r">
              <a:defRPr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9EBD5762-3BDC-484D-9503-7EA6D5A9A8CE}" type="slidenum">
              <a:rPr lang="hu-HU" smtClean="0"/>
              <a:pPr/>
              <a:t>‹#›</a:t>
            </a:fld>
            <a:endParaRPr lang="hu-HU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2"/>
          </p:nvPr>
        </p:nvSpPr>
        <p:spPr>
          <a:xfrm>
            <a:off x="7086600" y="6324600"/>
            <a:ext cx="1524000" cy="15240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r">
              <a:defRPr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83DD11B4-003C-4F01-832B-6EF79BAEDDB3}" type="datetime1">
              <a:rPr lang="hu-HU" smtClean="0"/>
              <a:t>2016.09.28</a:t>
            </a:fld>
            <a:endParaRPr lang="hu-HU" dirty="0"/>
          </a:p>
        </p:txBody>
      </p:sp>
      <p:sp>
        <p:nvSpPr>
          <p:cNvPr id="13" name="PwCFirm"/>
          <p:cNvSpPr txBox="1"/>
          <p:nvPr userDrawn="1"/>
        </p:nvSpPr>
        <p:spPr>
          <a:xfrm>
            <a:off x="533400" y="6477000"/>
            <a:ext cx="2590800" cy="152401"/>
          </a:xfrm>
          <a:prstGeom prst="rect">
            <a:avLst/>
          </a:prstGeom>
          <a:noFill/>
        </p:spPr>
        <p:txBody>
          <a:bodyPr vert="horz" wrap="square" lIns="0" tIns="0" rIns="0" bIns="0" rtlCol="0" anchor="t" anchorCtr="0">
            <a:noAutofit/>
          </a:bodyPr>
          <a:lstStyle/>
          <a:p>
            <a:r>
              <a:rPr lang="hu-HU" sz="1000" noProof="0" dirty="0" err="1" smtClean="0">
                <a:latin typeface="Arial" pitchFamily="34" charset="0"/>
                <a:cs typeface="Arial" pitchFamily="34" charset="0"/>
              </a:rPr>
              <a:t>PwC</a:t>
            </a:r>
            <a:endParaRPr lang="hu-HU" sz="1000" noProof="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ver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85800"/>
            <a:ext cx="8077200" cy="914400"/>
          </a:xfrm>
        </p:spPr>
        <p:txBody>
          <a:bodyPr/>
          <a:lstStyle/>
          <a:p>
            <a:r>
              <a:rPr lang="hu-HU" noProof="0" dirty="0" err="1" smtClean="0"/>
              <a:t>Click</a:t>
            </a:r>
            <a:r>
              <a:rPr lang="hu-HU" noProof="0" dirty="0" smtClean="0"/>
              <a:t> </a:t>
            </a:r>
            <a:r>
              <a:rPr lang="hu-HU" noProof="0" dirty="0" err="1" smtClean="0"/>
              <a:t>to</a:t>
            </a:r>
            <a:r>
              <a:rPr lang="hu-HU" noProof="0" dirty="0" smtClean="0"/>
              <a:t> </a:t>
            </a:r>
            <a:r>
              <a:rPr lang="hu-HU" noProof="0" dirty="0" err="1" smtClean="0"/>
              <a:t>edit</a:t>
            </a:r>
            <a:r>
              <a:rPr lang="hu-HU" noProof="0" dirty="0" smtClean="0"/>
              <a:t> Master </a:t>
            </a:r>
            <a:r>
              <a:rPr lang="hu-HU" noProof="0" dirty="0" err="1" smtClean="0"/>
              <a:t>title</a:t>
            </a:r>
            <a:r>
              <a:rPr lang="hu-HU" noProof="0" dirty="0" smtClean="0"/>
              <a:t> </a:t>
            </a:r>
            <a:r>
              <a:rPr lang="hu-HU" noProof="0" dirty="0" err="1" smtClean="0"/>
              <a:t>style</a:t>
            </a:r>
            <a:endParaRPr lang="hu-HU" noProof="0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6324600"/>
            <a:ext cx="5257800" cy="152400"/>
          </a:xfrm>
          <a:prstGeom prst="rect">
            <a:avLst/>
          </a:prstGeom>
        </p:spPr>
        <p:txBody>
          <a:bodyPr vert="horz" lIns="0" tIns="0" rIns="0" bIns="0" anchor="b" anchorCtr="0">
            <a:noAutofit/>
          </a:bodyPr>
          <a:lstStyle>
            <a:lvl1pPr algn="l">
              <a:defRPr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hu-HU" smtClean="0"/>
              <a:t>Réti, Antall és Társai Pwc Legal</a:t>
            </a:r>
            <a:endParaRPr lang="hu-HU" dirty="0"/>
          </a:p>
        </p:txBody>
      </p:sp>
      <p:cxnSp>
        <p:nvCxnSpPr>
          <p:cNvPr id="10" name="Shape 9"/>
          <p:cNvCxnSpPr/>
          <p:nvPr/>
        </p:nvCxnSpPr>
        <p:spPr>
          <a:xfrm rot="5400000" flipH="1" flipV="1">
            <a:off x="4419601" y="-3429000"/>
            <a:ext cx="152399" cy="8229600"/>
          </a:xfrm>
          <a:prstGeom prst="bentConnector2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86600" y="6477000"/>
            <a:ext cx="1527048" cy="15240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r">
              <a:defRPr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9EBD5762-3BDC-484D-9503-7EA6D5A9A8CE}" type="slidenum">
              <a:rPr lang="hu-HU" smtClean="0"/>
              <a:pPr/>
              <a:t>‹#›</a:t>
            </a:fld>
            <a:endParaRPr lang="hu-HU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7086600" y="6324600"/>
            <a:ext cx="1524000" cy="15240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r">
              <a:defRPr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EC335623-8F1F-44AD-AD48-6D932A71618A}" type="datetime1">
              <a:rPr lang="hu-HU" smtClean="0"/>
              <a:t>2016.09.28</a:t>
            </a:fld>
            <a:endParaRPr lang="hu-HU" dirty="0"/>
          </a:p>
        </p:txBody>
      </p:sp>
      <p:sp>
        <p:nvSpPr>
          <p:cNvPr id="11" name="PwCFirm"/>
          <p:cNvSpPr txBox="1"/>
          <p:nvPr userDrawn="1"/>
        </p:nvSpPr>
        <p:spPr>
          <a:xfrm>
            <a:off x="533400" y="6477000"/>
            <a:ext cx="2590800" cy="152401"/>
          </a:xfrm>
          <a:prstGeom prst="rect">
            <a:avLst/>
          </a:prstGeom>
          <a:noFill/>
        </p:spPr>
        <p:txBody>
          <a:bodyPr vert="horz" wrap="square" lIns="0" tIns="0" rIns="0" bIns="0" rtlCol="0" anchor="t" anchorCtr="0">
            <a:noAutofit/>
          </a:bodyPr>
          <a:lstStyle/>
          <a:p>
            <a:r>
              <a:rPr lang="hu-HU" sz="1000" noProof="0" dirty="0" err="1" smtClean="0">
                <a:latin typeface="Arial" pitchFamily="34" charset="0"/>
                <a:cs typeface="Arial" pitchFamily="34" charset="0"/>
              </a:rPr>
              <a:t>PwC</a:t>
            </a:r>
            <a:endParaRPr lang="hu-HU" sz="1000" noProof="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3400" y="685800"/>
            <a:ext cx="8077201" cy="9144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hu-HU" noProof="0" dirty="0" err="1" smtClean="0"/>
              <a:t>Click</a:t>
            </a:r>
            <a:r>
              <a:rPr lang="hu-HU" noProof="0" dirty="0" smtClean="0"/>
              <a:t> </a:t>
            </a:r>
            <a:r>
              <a:rPr lang="hu-HU" noProof="0" dirty="0" err="1" smtClean="0"/>
              <a:t>to</a:t>
            </a:r>
            <a:r>
              <a:rPr lang="hu-HU" noProof="0" dirty="0" smtClean="0"/>
              <a:t> </a:t>
            </a:r>
            <a:r>
              <a:rPr lang="hu-HU" noProof="0" dirty="0" err="1" smtClean="0"/>
              <a:t>edit</a:t>
            </a:r>
            <a:r>
              <a:rPr lang="hu-HU" noProof="0" dirty="0" smtClean="0"/>
              <a:t/>
            </a:r>
            <a:br>
              <a:rPr lang="hu-HU" noProof="0" dirty="0" smtClean="0"/>
            </a:br>
            <a:r>
              <a:rPr lang="hu-HU" noProof="0" dirty="0" smtClean="0"/>
              <a:t>Master </a:t>
            </a:r>
            <a:r>
              <a:rPr lang="hu-HU" noProof="0" dirty="0" err="1" smtClean="0"/>
              <a:t>title</a:t>
            </a:r>
            <a:r>
              <a:rPr lang="hu-HU" noProof="0" dirty="0" smtClean="0"/>
              <a:t> </a:t>
            </a:r>
            <a:r>
              <a:rPr lang="hu-HU" noProof="0" dirty="0" err="1" smtClean="0"/>
              <a:t>style</a:t>
            </a:r>
            <a:endParaRPr lang="hu-HU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1" y="1752600"/>
            <a:ext cx="8077199" cy="44196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hu-HU" noProof="0" dirty="0" err="1" smtClean="0"/>
              <a:t>Click</a:t>
            </a:r>
            <a:r>
              <a:rPr lang="hu-HU" noProof="0" dirty="0" smtClean="0"/>
              <a:t> </a:t>
            </a:r>
            <a:r>
              <a:rPr lang="hu-HU" noProof="0" dirty="0" err="1" smtClean="0"/>
              <a:t>to</a:t>
            </a:r>
            <a:r>
              <a:rPr lang="hu-HU" noProof="0" dirty="0" smtClean="0"/>
              <a:t> </a:t>
            </a:r>
            <a:r>
              <a:rPr lang="hu-HU" noProof="0" dirty="0" err="1" smtClean="0"/>
              <a:t>edit</a:t>
            </a:r>
            <a:r>
              <a:rPr lang="hu-HU" noProof="0" dirty="0" smtClean="0"/>
              <a:t> Master text </a:t>
            </a:r>
            <a:r>
              <a:rPr lang="hu-HU" noProof="0" dirty="0" err="1" smtClean="0"/>
              <a:t>styles</a:t>
            </a:r>
            <a:endParaRPr lang="hu-HU" noProof="0" dirty="0" smtClean="0"/>
          </a:p>
          <a:p>
            <a:pPr lvl="1"/>
            <a:r>
              <a:rPr lang="hu-HU" noProof="0" dirty="0" err="1" smtClean="0"/>
              <a:t>Second</a:t>
            </a:r>
            <a:r>
              <a:rPr lang="hu-HU" noProof="0" dirty="0" smtClean="0"/>
              <a:t> </a:t>
            </a:r>
            <a:r>
              <a:rPr lang="hu-HU" noProof="0" dirty="0" err="1" smtClean="0"/>
              <a:t>level</a:t>
            </a:r>
            <a:endParaRPr lang="hu-HU" noProof="0" dirty="0" smtClean="0"/>
          </a:p>
          <a:p>
            <a:pPr lvl="2"/>
            <a:r>
              <a:rPr lang="hu-HU" noProof="0" dirty="0" err="1" smtClean="0"/>
              <a:t>Third</a:t>
            </a:r>
            <a:r>
              <a:rPr lang="hu-HU" noProof="0" dirty="0" smtClean="0"/>
              <a:t> </a:t>
            </a:r>
            <a:r>
              <a:rPr lang="hu-HU" noProof="0" dirty="0" err="1" smtClean="0"/>
              <a:t>level</a:t>
            </a:r>
            <a:endParaRPr lang="hu-HU" noProof="0" dirty="0" smtClean="0"/>
          </a:p>
          <a:p>
            <a:pPr lvl="3"/>
            <a:r>
              <a:rPr lang="hu-HU" noProof="0" dirty="0" err="1" smtClean="0"/>
              <a:t>Fourth</a:t>
            </a:r>
            <a:r>
              <a:rPr lang="hu-HU" noProof="0" dirty="0" smtClean="0"/>
              <a:t> </a:t>
            </a:r>
            <a:r>
              <a:rPr lang="hu-HU" noProof="0" dirty="0" err="1" smtClean="0"/>
              <a:t>level</a:t>
            </a:r>
            <a:endParaRPr lang="hu-HU" noProof="0" dirty="0" smtClean="0"/>
          </a:p>
          <a:p>
            <a:pPr lvl="4"/>
            <a:r>
              <a:rPr lang="hu-HU" noProof="0" dirty="0" err="1" smtClean="0"/>
              <a:t>Fifth</a:t>
            </a:r>
            <a:r>
              <a:rPr lang="hu-HU" noProof="0" dirty="0" smtClean="0"/>
              <a:t> </a:t>
            </a:r>
            <a:r>
              <a:rPr lang="hu-HU" noProof="0" dirty="0" err="1" smtClean="0"/>
              <a:t>level</a:t>
            </a:r>
            <a:endParaRPr lang="hu-HU" noProof="0" dirty="0" smtClean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86600" y="6477000"/>
            <a:ext cx="1527048" cy="15240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r">
              <a:defRPr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9EBD5762-3BDC-484D-9503-7EA6D5A9A8CE}" type="slidenum">
              <a:rPr lang="hu-HU" smtClean="0"/>
              <a:pPr/>
              <a:t>‹#›</a:t>
            </a:fld>
            <a:endParaRPr lang="hu-HU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"/>
          </p:nvPr>
        </p:nvSpPr>
        <p:spPr>
          <a:xfrm>
            <a:off x="7086600" y="6324600"/>
            <a:ext cx="1524000" cy="15240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r">
              <a:defRPr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E16204C7-94BA-485E-959A-9320234E36BC}" type="datetime1">
              <a:rPr lang="hu-HU" smtClean="0"/>
              <a:t>2016.09.28</a:t>
            </a:fld>
            <a:endParaRPr lang="hu-HU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0352" y="6324600"/>
            <a:ext cx="5260848" cy="150876"/>
          </a:xfrm>
          <a:prstGeom prst="rect">
            <a:avLst/>
          </a:prstGeom>
        </p:spPr>
        <p:txBody>
          <a:bodyPr vert="horz" lIns="0" tIns="0" rIns="0" bIns="0" anchor="b" anchorCtr="0">
            <a:noAutofit/>
          </a:bodyPr>
          <a:lstStyle>
            <a:lvl1pPr algn="l">
              <a:defRPr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hu-HU" smtClean="0"/>
              <a:t>Réti, Antall és Társai Pwc Legal</a:t>
            </a:r>
            <a:endParaRPr lang="hu-H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5" r:id="rId15"/>
    <p:sldLayoutId id="2147483666" r:id="rId16"/>
    <p:sldLayoutId id="2147483667" r:id="rId17"/>
    <p:sldLayoutId id="2147483668" r:id="rId18"/>
    <p:sldLayoutId id="2147483669" r:id="rId19"/>
    <p:sldLayoutId id="2147483670" r:id="rId20"/>
    <p:sldLayoutId id="2147483671" r:id="rId21"/>
  </p:sldLayoutIdLst>
  <p:hf hdr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400" b="1" i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marR="0" indent="-274320" algn="l" defTabSz="914400" rtl="0" eaLnBrk="1" fontAlgn="auto" latinLnBrk="0" hangingPunct="1">
        <a:lnSpc>
          <a:spcPct val="100000"/>
        </a:lnSpc>
        <a:spcBef>
          <a:spcPts val="0"/>
        </a:spcBef>
        <a:spcAft>
          <a:spcPts val="900"/>
        </a:spcAft>
        <a:buClr>
          <a:schemeClr val="tx1"/>
        </a:buClr>
        <a:buSzTx/>
        <a:buFontTx/>
        <a:buNone/>
        <a:tabLst/>
        <a:defRPr sz="2000" kern="1200">
          <a:solidFill>
            <a:schemeClr val="tx1"/>
          </a:solidFill>
          <a:latin typeface="Georgia" pitchFamily="18" charset="0"/>
          <a:ea typeface="+mn-ea"/>
          <a:cs typeface="+mn-cs"/>
        </a:defRPr>
      </a:lvl1pPr>
      <a:lvl2pPr marL="274320" indent="-274320" algn="l" defTabSz="914400" rtl="0" eaLnBrk="1" latinLnBrk="0" hangingPunct="1">
        <a:lnSpc>
          <a:spcPct val="100000"/>
        </a:lnSpc>
        <a:spcBef>
          <a:spcPts val="0"/>
        </a:spcBef>
        <a:spcAft>
          <a:spcPts val="900"/>
        </a:spcAft>
        <a:buClr>
          <a:schemeClr val="tx1"/>
        </a:buClr>
        <a:buFont typeface="Georgia" pitchFamily="18" charset="0"/>
        <a:buChar char="•"/>
        <a:defRPr sz="2000" kern="1200">
          <a:solidFill>
            <a:schemeClr val="tx1"/>
          </a:solidFill>
          <a:latin typeface="Georgia" pitchFamily="18" charset="0"/>
          <a:ea typeface="+mn-ea"/>
          <a:cs typeface="+mn-cs"/>
        </a:defRPr>
      </a:lvl2pPr>
      <a:lvl3pPr marL="548640" indent="-274320" algn="l" defTabSz="914400" rtl="0" eaLnBrk="1" latinLnBrk="0" hangingPunct="1">
        <a:lnSpc>
          <a:spcPct val="100000"/>
        </a:lnSpc>
        <a:spcBef>
          <a:spcPts val="0"/>
        </a:spcBef>
        <a:spcAft>
          <a:spcPts val="900"/>
        </a:spcAft>
        <a:buClr>
          <a:schemeClr val="tx1"/>
        </a:buClr>
        <a:buFont typeface="Georgia" pitchFamily="18" charset="0"/>
        <a:buChar char="-"/>
        <a:defRPr sz="2000" kern="1200">
          <a:solidFill>
            <a:schemeClr val="tx1"/>
          </a:solidFill>
          <a:latin typeface="Georgia" pitchFamily="18" charset="0"/>
          <a:ea typeface="+mn-ea"/>
          <a:cs typeface="+mn-cs"/>
        </a:defRPr>
      </a:lvl3pPr>
      <a:lvl4pPr marL="822960" indent="-274320" algn="l" defTabSz="914400" rtl="0" eaLnBrk="1" latinLnBrk="0" hangingPunct="1">
        <a:lnSpc>
          <a:spcPct val="100000"/>
        </a:lnSpc>
        <a:spcBef>
          <a:spcPts val="0"/>
        </a:spcBef>
        <a:spcAft>
          <a:spcPts val="900"/>
        </a:spcAft>
        <a:buClr>
          <a:schemeClr val="tx1"/>
        </a:buClr>
        <a:buFont typeface="Georgia" pitchFamily="18" charset="0"/>
        <a:buChar char="◦"/>
        <a:defRPr sz="2000" kern="1200">
          <a:solidFill>
            <a:schemeClr val="tx1"/>
          </a:solidFill>
          <a:latin typeface="Georgia" pitchFamily="18" charset="0"/>
          <a:ea typeface="+mn-ea"/>
          <a:cs typeface="+mn-cs"/>
        </a:defRPr>
      </a:lvl4pPr>
      <a:lvl5pPr marL="1097280" indent="-274320" algn="l" defTabSz="914400" rtl="0" eaLnBrk="1" latinLnBrk="0" hangingPunct="1">
        <a:lnSpc>
          <a:spcPct val="100000"/>
        </a:lnSpc>
        <a:spcBef>
          <a:spcPts val="0"/>
        </a:spcBef>
        <a:spcAft>
          <a:spcPts val="900"/>
        </a:spcAft>
        <a:buClr>
          <a:schemeClr val="tx1"/>
        </a:buClr>
        <a:buFont typeface="Georgia" pitchFamily="18" charset="0"/>
        <a:buChar char="›"/>
        <a:defRPr sz="2000" kern="1200" baseline="0">
          <a:solidFill>
            <a:schemeClr val="tx1"/>
          </a:solidFill>
          <a:latin typeface="Georgia" pitchFamily="18" charset="0"/>
          <a:ea typeface="+mn-ea"/>
          <a:cs typeface="+mn-cs"/>
        </a:defRPr>
      </a:lvl5pPr>
      <a:lvl6pPr marL="274320" marR="0" indent="-274320" algn="l" defTabSz="914400" rtl="0" eaLnBrk="1" fontAlgn="auto" latinLnBrk="0" hangingPunct="1">
        <a:lnSpc>
          <a:spcPct val="100000"/>
        </a:lnSpc>
        <a:spcBef>
          <a:spcPts val="0"/>
        </a:spcBef>
        <a:spcAft>
          <a:spcPts val="900"/>
        </a:spcAft>
        <a:buClr>
          <a:schemeClr val="tx1"/>
        </a:buClr>
        <a:buSzPct val="100000"/>
        <a:buFont typeface="+mj-lt"/>
        <a:buAutoNum type="arabicPeriod"/>
        <a:tabLst/>
        <a:defRPr sz="2000" kern="1200" baseline="0">
          <a:solidFill>
            <a:schemeClr val="tx1"/>
          </a:solidFill>
          <a:latin typeface="Georgia" pitchFamily="18" charset="0"/>
          <a:ea typeface="+mn-ea"/>
          <a:cs typeface="+mn-cs"/>
        </a:defRPr>
      </a:lvl6pPr>
      <a:lvl7pPr marL="548640" indent="-274320" algn="l" defTabSz="914400" rtl="0" eaLnBrk="1" latinLnBrk="0" hangingPunct="1">
        <a:lnSpc>
          <a:spcPct val="100000"/>
        </a:lnSpc>
        <a:spcBef>
          <a:spcPts val="0"/>
        </a:spcBef>
        <a:spcAft>
          <a:spcPts val="900"/>
        </a:spcAft>
        <a:buSzPct val="100000"/>
        <a:buFont typeface="+mj-lt"/>
        <a:buAutoNum type="alphaLcPeriod"/>
        <a:defRPr sz="2000" kern="1200" baseline="0">
          <a:solidFill>
            <a:schemeClr val="tx1"/>
          </a:solidFill>
          <a:latin typeface="Georgia" pitchFamily="18" charset="0"/>
          <a:ea typeface="+mn-ea"/>
          <a:cs typeface="+mn-cs"/>
        </a:defRPr>
      </a:lvl7pPr>
      <a:lvl8pPr marL="822960" indent="-274320" algn="l" defTabSz="914400" rtl="0" eaLnBrk="1" latinLnBrk="0" hangingPunct="1">
        <a:lnSpc>
          <a:spcPct val="100000"/>
        </a:lnSpc>
        <a:spcBef>
          <a:spcPts val="0"/>
        </a:spcBef>
        <a:spcAft>
          <a:spcPts val="900"/>
        </a:spcAft>
        <a:buSzPct val="100000"/>
        <a:buFont typeface="+mj-lt"/>
        <a:buAutoNum type="romanLcPeriod"/>
        <a:defRPr sz="2000" kern="1200" baseline="0">
          <a:solidFill>
            <a:schemeClr val="tx1"/>
          </a:solidFill>
          <a:latin typeface="Georgia" pitchFamily="18" charset="0"/>
          <a:ea typeface="+mn-ea"/>
          <a:cs typeface="+mn-cs"/>
        </a:defRPr>
      </a:lvl8pPr>
      <a:lvl9pPr marL="0" indent="-274320" algn="l" defTabSz="914400" rtl="0" eaLnBrk="1" latinLnBrk="0" hangingPunct="1">
        <a:lnSpc>
          <a:spcPct val="100000"/>
        </a:lnSpc>
        <a:spcBef>
          <a:spcPts val="0"/>
        </a:spcBef>
        <a:spcAft>
          <a:spcPts val="900"/>
        </a:spcAft>
        <a:buFont typeface="Arial" pitchFamily="34" charset="0"/>
        <a:buNone/>
        <a:defRPr sz="2000" b="1" kern="1200" baseline="0">
          <a:solidFill>
            <a:schemeClr val="tx2"/>
          </a:solidFill>
          <a:latin typeface="Georgia" pitchFamily="18" charset="0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mailto:marta.zsedely@hu.pwclegal.com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\\10.3.1.234\Projects2010\Wolff Olins\Powerpoint\GIF_versions\gifs\GifAnim_activated3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4099" name="Picture 3" descr="\\10.3.1.234\Projects2010\Wolff Olins\Powerpoint\GIF_versions\gifs\GifAnim_activated3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grpSp>
        <p:nvGrpSpPr>
          <p:cNvPr id="2" name="Group 32"/>
          <p:cNvGrpSpPr/>
          <p:nvPr/>
        </p:nvGrpSpPr>
        <p:grpSpPr>
          <a:xfrm>
            <a:off x="1835696" y="1981201"/>
            <a:ext cx="5479504" cy="2133600"/>
            <a:chOff x="1835696" y="1111582"/>
            <a:chExt cx="4946104" cy="1867952"/>
          </a:xfrm>
        </p:grpSpPr>
        <p:sp>
          <p:nvSpPr>
            <p:cNvPr id="31" name="TextBox 30"/>
            <p:cNvSpPr txBox="1"/>
            <p:nvPr/>
          </p:nvSpPr>
          <p:spPr>
            <a:xfrm>
              <a:off x="1835696" y="1409874"/>
              <a:ext cx="4946104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hu-HU" sz="2400" b="1" i="1" kern="0" dirty="0" smtClean="0">
                  <a:solidFill>
                    <a:sysClr val="window" lastClr="FFFFFF"/>
                  </a:solidFill>
                  <a:latin typeface="+mj-lt"/>
                </a:rPr>
                <a:t>Hogyan változtak a munkaügyi perek az új felmondási szabályok, illetve gyakorlat következtében?</a:t>
              </a:r>
              <a:endParaRPr kumimoji="0" lang="hu-HU" sz="2400" b="1" i="1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+mj-lt"/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1933373" y="1111582"/>
              <a:ext cx="4107600" cy="172870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hu-HU" sz="110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cs typeface="Arial" pitchFamily="34" charset="0"/>
              </a:endParaRPr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1835696" y="3810000"/>
            <a:ext cx="4565104" cy="19050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indent="-274320">
              <a:spcAft>
                <a:spcPts val="900"/>
              </a:spcAft>
            </a:pPr>
            <a:endParaRPr lang="hu-HU" sz="2000" b="1" dirty="0" smtClean="0">
              <a:solidFill>
                <a:schemeClr val="bg1"/>
              </a:solidFill>
              <a:latin typeface="Georgia" pitchFamily="18" charset="0"/>
            </a:endParaRPr>
          </a:p>
          <a:p>
            <a:pPr indent="-274320">
              <a:spcAft>
                <a:spcPts val="900"/>
              </a:spcAft>
            </a:pPr>
            <a:endParaRPr lang="hu-HU" sz="2000" b="1" dirty="0">
              <a:solidFill>
                <a:schemeClr val="bg1"/>
              </a:solidFill>
              <a:latin typeface="Georgia" pitchFamily="18" charset="0"/>
            </a:endParaRPr>
          </a:p>
          <a:p>
            <a:pPr indent="-274320">
              <a:spcAft>
                <a:spcPts val="900"/>
              </a:spcAft>
            </a:pPr>
            <a:r>
              <a:rPr lang="hu-HU" sz="1600" b="1" dirty="0" smtClean="0">
                <a:solidFill>
                  <a:schemeClr val="bg1"/>
                </a:solidFill>
                <a:latin typeface="Georgia" pitchFamily="18" charset="0"/>
              </a:rPr>
              <a:t>Dr</a:t>
            </a:r>
            <a:r>
              <a:rPr lang="hu-HU" sz="1600" b="1" dirty="0">
                <a:solidFill>
                  <a:schemeClr val="bg1"/>
                </a:solidFill>
                <a:latin typeface="Georgia" pitchFamily="18" charset="0"/>
              </a:rPr>
              <a:t>. </a:t>
            </a:r>
            <a:r>
              <a:rPr lang="hu-HU" sz="1600" b="1" dirty="0" err="1">
                <a:solidFill>
                  <a:schemeClr val="bg1"/>
                </a:solidFill>
                <a:latin typeface="Georgia" pitchFamily="18" charset="0"/>
              </a:rPr>
              <a:t>Zsédely</a:t>
            </a:r>
            <a:r>
              <a:rPr lang="hu-HU" sz="1600" b="1" dirty="0">
                <a:solidFill>
                  <a:schemeClr val="bg1"/>
                </a:solidFill>
                <a:latin typeface="Georgia" pitchFamily="18" charset="0"/>
              </a:rPr>
              <a:t> </a:t>
            </a:r>
            <a:r>
              <a:rPr lang="hu-HU" sz="1600" b="1" dirty="0" smtClean="0">
                <a:solidFill>
                  <a:schemeClr val="bg1"/>
                </a:solidFill>
                <a:latin typeface="Georgia" pitchFamily="18" charset="0"/>
              </a:rPr>
              <a:t>Márta</a:t>
            </a:r>
          </a:p>
          <a:p>
            <a:pPr indent="-274320">
              <a:spcAft>
                <a:spcPts val="900"/>
              </a:spcAft>
            </a:pPr>
            <a:r>
              <a:rPr lang="hu-HU" sz="1600" b="1" dirty="0" smtClean="0">
                <a:solidFill>
                  <a:schemeClr val="bg1"/>
                </a:solidFill>
                <a:latin typeface="Georgia" pitchFamily="18" charset="0"/>
              </a:rPr>
              <a:t>ügyvéd, munkajogi szakjogász</a:t>
            </a:r>
          </a:p>
          <a:p>
            <a:pPr indent="-274320">
              <a:spcAft>
                <a:spcPts val="900"/>
              </a:spcAft>
            </a:pPr>
            <a:r>
              <a:rPr lang="hu-HU" sz="1600" b="1" dirty="0" smtClean="0">
                <a:solidFill>
                  <a:schemeClr val="bg1"/>
                </a:solidFill>
                <a:latin typeface="Georgia" pitchFamily="18" charset="0"/>
              </a:rPr>
              <a:t>Réti, Antall és Társai Ügyvédi Iroda </a:t>
            </a:r>
            <a:endParaRPr lang="hu-HU" sz="16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585857" y="6438900"/>
            <a:ext cx="2438400" cy="2286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indent="-274320">
              <a:spcAft>
                <a:spcPts val="900"/>
              </a:spcAft>
            </a:pPr>
            <a:r>
              <a:rPr lang="hu-HU" sz="1200" dirty="0" smtClean="0">
                <a:latin typeface="Georgia" pitchFamily="18" charset="0"/>
              </a:rPr>
              <a:t>Réti, Antall és Társai </a:t>
            </a:r>
            <a:r>
              <a:rPr lang="hu-HU" sz="1200" dirty="0" err="1" smtClean="0">
                <a:latin typeface="Georgia" pitchFamily="18" charset="0"/>
              </a:rPr>
              <a:t>PwC</a:t>
            </a:r>
            <a:r>
              <a:rPr lang="hu-HU" sz="1200" dirty="0" smtClean="0">
                <a:latin typeface="Georgia" pitchFamily="18" charset="0"/>
              </a:rPr>
              <a:t> </a:t>
            </a:r>
            <a:r>
              <a:rPr lang="hu-HU" sz="1200" dirty="0" err="1" smtClean="0">
                <a:latin typeface="Georgia" pitchFamily="18" charset="0"/>
              </a:rPr>
              <a:t>Legal</a:t>
            </a:r>
            <a:endParaRPr lang="hu-HU" sz="1200" dirty="0" smtClean="0">
              <a:latin typeface="Georgia" pitchFamily="18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4294967295"/>
          </p:nvPr>
        </p:nvSpPr>
        <p:spPr>
          <a:xfrm>
            <a:off x="7086600" y="6324600"/>
            <a:ext cx="1524000" cy="152400"/>
          </a:xfrm>
          <a:prstGeom prst="rect">
            <a:avLst/>
          </a:prstGeom>
        </p:spPr>
        <p:txBody>
          <a:bodyPr/>
          <a:lstStyle/>
          <a:p>
            <a:r>
              <a:rPr lang="hu-HU" dirty="0" smtClean="0"/>
              <a:t>2016. 09. 29. </a:t>
            </a:r>
            <a:endParaRPr lang="hu-H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294967295"/>
          </p:nvPr>
        </p:nvSpPr>
        <p:spPr>
          <a:xfrm>
            <a:off x="7086600" y="6477000"/>
            <a:ext cx="1527048" cy="152400"/>
          </a:xfrm>
          <a:prstGeom prst="rect">
            <a:avLst/>
          </a:prstGeom>
        </p:spPr>
        <p:txBody>
          <a:bodyPr/>
          <a:lstStyle/>
          <a:p>
            <a:fld id="{9EBD5762-3BDC-484D-9503-7EA6D5A9A8CE}" type="slidenum">
              <a:rPr lang="hu-HU" smtClean="0"/>
              <a:pPr/>
              <a:t>1</a:t>
            </a:fld>
            <a:endParaRPr lang="hu-HU" dirty="0"/>
          </a:p>
        </p:txBody>
      </p:sp>
      <p:sp>
        <p:nvSpPr>
          <p:cNvPr id="6" name="TextBox 5"/>
          <p:cNvSpPr txBox="1"/>
          <p:nvPr/>
        </p:nvSpPr>
        <p:spPr>
          <a:xfrm>
            <a:off x="1752600" y="977567"/>
            <a:ext cx="4833257" cy="241633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indent="-274320" algn="ctr">
              <a:spcAft>
                <a:spcPts val="900"/>
              </a:spcAft>
            </a:pPr>
            <a:r>
              <a:rPr lang="hu-HU" sz="3200" b="1" i="1" dirty="0" smtClean="0">
                <a:solidFill>
                  <a:schemeClr val="bg1"/>
                </a:solidFill>
                <a:latin typeface="Georgia" pitchFamily="18" charset="0"/>
              </a:rPr>
              <a:t>Munkaügyek világa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315200" y="4267200"/>
            <a:ext cx="1447800" cy="12192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indent="-274320" algn="ctr">
              <a:spcAft>
                <a:spcPts val="900"/>
              </a:spcAft>
            </a:pPr>
            <a:endParaRPr lang="hu-HU" sz="1600" b="1" dirty="0" smtClean="0">
              <a:solidFill>
                <a:schemeClr val="bg1"/>
              </a:solidFill>
              <a:latin typeface="Georgia" pitchFamily="18" charset="0"/>
            </a:endParaRPr>
          </a:p>
          <a:p>
            <a:pPr indent="-274320" algn="ctr">
              <a:spcAft>
                <a:spcPts val="900"/>
              </a:spcAft>
            </a:pPr>
            <a:r>
              <a:rPr lang="hu-HU" sz="1600" b="1" dirty="0" smtClean="0">
                <a:solidFill>
                  <a:schemeClr val="bg1"/>
                </a:solidFill>
                <a:latin typeface="Georgia" pitchFamily="18" charset="0"/>
              </a:rPr>
              <a:t>Győr, </a:t>
            </a:r>
          </a:p>
          <a:p>
            <a:pPr indent="-274320" algn="ctr">
              <a:spcAft>
                <a:spcPts val="900"/>
              </a:spcAft>
            </a:pPr>
            <a:r>
              <a:rPr lang="hu-HU" sz="1600" b="1" dirty="0" smtClean="0">
                <a:solidFill>
                  <a:schemeClr val="bg1"/>
                </a:solidFill>
                <a:latin typeface="Georgia" pitchFamily="18" charset="0"/>
              </a:rPr>
              <a:t>2016. szeptember 29. </a:t>
            </a:r>
          </a:p>
        </p:txBody>
      </p:sp>
    </p:spTree>
    <p:extLst>
      <p:ext uri="{BB962C8B-B14F-4D97-AF65-F5344CB8AC3E}">
        <p14:creationId xmlns:p14="http://schemas.microsoft.com/office/powerpoint/2010/main" val="26920125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közös megegyezés gyakorlati buktatói</a:t>
            </a:r>
            <a:endParaRPr lang="hu-HU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5"/>
          </p:nvPr>
        </p:nvSpPr>
        <p:spPr>
          <a:xfrm>
            <a:off x="533400" y="1295400"/>
            <a:ext cx="8077200" cy="4876800"/>
          </a:xfrm>
        </p:spPr>
        <p:txBody>
          <a:bodyPr/>
          <a:lstStyle/>
          <a:p>
            <a:pPr lvl="3"/>
            <a:r>
              <a:rPr lang="hu-HU" sz="1950" dirty="0" smtClean="0"/>
              <a:t>Ajánlati kötöttség lejárta (jelenlévő között, távollévők között, visszautasítással, visszavonással)</a:t>
            </a:r>
          </a:p>
          <a:p>
            <a:pPr lvl="3"/>
            <a:r>
              <a:rPr lang="hu-HU" sz="1950" dirty="0" smtClean="0"/>
              <a:t>Lényeges kérdésben való megállapodás hiánya (a bér mindig lényeges!) </a:t>
            </a:r>
          </a:p>
          <a:p>
            <a:pPr lvl="3"/>
            <a:r>
              <a:rPr lang="hu-HU" sz="1950" dirty="0" smtClean="0"/>
              <a:t>munkabérről (törvényes bérpótlékról) lemondás</a:t>
            </a:r>
          </a:p>
          <a:p>
            <a:pPr lvl="3"/>
            <a:r>
              <a:rPr lang="hu-HU" sz="1950" dirty="0" smtClean="0"/>
              <a:t>Szabadságról való lemondás</a:t>
            </a:r>
          </a:p>
          <a:p>
            <a:pPr lvl="3"/>
            <a:r>
              <a:rPr lang="hu-HU" sz="1950" dirty="0" smtClean="0"/>
              <a:t> általános joglemondás terjedelme  (FONTOS: </a:t>
            </a:r>
            <a:r>
              <a:rPr lang="hu-HU" sz="1950" dirty="0" smtClean="0">
                <a:solidFill>
                  <a:schemeClr val="accent2"/>
                </a:solidFill>
              </a:rPr>
              <a:t>jogcímenként!</a:t>
            </a:r>
            <a:r>
              <a:rPr lang="hu-HU" sz="1950" dirty="0" smtClean="0"/>
              <a:t>)</a:t>
            </a:r>
          </a:p>
          <a:p>
            <a:pPr lvl="3"/>
            <a:r>
              <a:rPr lang="hu-HU" sz="1950" dirty="0" smtClean="0"/>
              <a:t>versenytilalmi kötelezettség előírása ellenérték nélkül</a:t>
            </a:r>
          </a:p>
          <a:p>
            <a:pPr lvl="0"/>
            <a:r>
              <a:rPr lang="hu-HU" sz="1950" b="1" dirty="0" smtClean="0"/>
              <a:t>Megtámadható</a:t>
            </a:r>
            <a:r>
              <a:rPr lang="hu-HU" sz="1950" dirty="0" smtClean="0"/>
              <a:t>: 30 nap           6 hónap (+ 15 nap + 30 nap keresetindítás)</a:t>
            </a:r>
          </a:p>
          <a:p>
            <a:pPr lvl="0"/>
            <a:r>
              <a:rPr lang="hu-HU" sz="1950" b="1" dirty="0" smtClean="0"/>
              <a:t>Okok</a:t>
            </a:r>
            <a:r>
              <a:rPr lang="hu-HU" sz="1950" dirty="0" smtClean="0"/>
              <a:t>: </a:t>
            </a:r>
            <a:r>
              <a:rPr lang="hu-HU" sz="1950" dirty="0" smtClean="0">
                <a:solidFill>
                  <a:schemeClr val="accent2"/>
                </a:solidFill>
              </a:rPr>
              <a:t>tévedés, megtévesztés, jogellenes fenyegetés</a:t>
            </a:r>
            <a:r>
              <a:rPr lang="hu-HU" sz="1950" dirty="0" smtClean="0"/>
              <a:t> (a kényszer kikerült!)</a:t>
            </a:r>
          </a:p>
          <a:p>
            <a:pPr lvl="0"/>
            <a:r>
              <a:rPr lang="hu-HU" sz="1950" dirty="0" smtClean="0"/>
              <a:t>Tévedés miatt nem támadható a közös megegyezés, ha a fél saját tévedését felismerhette vagy kockázatát vállalta (pl. bónusz megváltása)</a:t>
            </a:r>
          </a:p>
          <a:p>
            <a:pPr lvl="0"/>
            <a:endParaRPr lang="hu-HU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7086600" y="6324600"/>
            <a:ext cx="1524000" cy="152400"/>
          </a:xfrm>
          <a:prstGeom prst="rect">
            <a:avLst/>
          </a:prstGeom>
        </p:spPr>
        <p:txBody>
          <a:bodyPr/>
          <a:lstStyle/>
          <a:p>
            <a:r>
              <a:rPr lang="hu-HU" dirty="0"/>
              <a:t>2016. 09. 29.</a:t>
            </a:r>
          </a:p>
          <a:p>
            <a:endParaRPr lang="hu-H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530352" y="6324600"/>
            <a:ext cx="5260848" cy="150876"/>
          </a:xfrm>
          <a:prstGeom prst="rect">
            <a:avLst/>
          </a:prstGeom>
        </p:spPr>
        <p:txBody>
          <a:bodyPr/>
          <a:lstStyle/>
          <a:p>
            <a:r>
              <a:rPr lang="hu-HU" smtClean="0"/>
              <a:t>Title</a:t>
            </a:r>
            <a:endParaRPr lang="hu-HU"/>
          </a:p>
        </p:txBody>
      </p:sp>
      <p:sp>
        <p:nvSpPr>
          <p:cNvPr id="6" name="Left-Right Arrow 5"/>
          <p:cNvSpPr/>
          <p:nvPr/>
        </p:nvSpPr>
        <p:spPr bwMode="ltGray">
          <a:xfrm>
            <a:off x="3429000" y="4411980"/>
            <a:ext cx="455670" cy="228600"/>
          </a:xfrm>
          <a:prstGeom prst="leftRightArrow">
            <a:avLst/>
          </a:prstGeom>
          <a:solidFill>
            <a:schemeClr val="tx2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err="1" smtClean="0">
              <a:solidFill>
                <a:schemeClr val="bg1"/>
              </a:solidFill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14265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Jogellenes munkaviszony megszüntetés esetei</a:t>
            </a:r>
            <a:endParaRPr lang="hu-HU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5"/>
          </p:nvPr>
        </p:nvSpPr>
        <p:spPr>
          <a:xfrm>
            <a:off x="533400" y="1295400"/>
            <a:ext cx="8077200" cy="4876800"/>
          </a:xfrm>
        </p:spPr>
        <p:txBody>
          <a:bodyPr/>
          <a:lstStyle/>
          <a:p>
            <a:pPr marL="11430" indent="-285750">
              <a:buFont typeface="Wingdings" panose="05000000000000000000" pitchFamily="2" charset="2"/>
              <a:buChar char="Ø"/>
            </a:pPr>
            <a:r>
              <a:rPr lang="hu-HU" sz="1800" b="1" dirty="0" smtClean="0"/>
              <a:t>Joggal való visszaélés </a:t>
            </a:r>
            <a:r>
              <a:rPr lang="hu-HU" sz="1800" dirty="0" smtClean="0"/>
              <a:t>/ rendeltetésellenes joggyakorlás</a:t>
            </a:r>
          </a:p>
          <a:p>
            <a:pPr marL="11430" indent="-285750">
              <a:buFont typeface="Wingdings" panose="05000000000000000000" pitchFamily="2" charset="2"/>
              <a:buChar char="Ø"/>
            </a:pPr>
            <a:r>
              <a:rPr lang="hu-HU" sz="1800" b="1" dirty="0" smtClean="0"/>
              <a:t>Egyenlő bánásmód sérelme</a:t>
            </a:r>
          </a:p>
          <a:p>
            <a:pPr marL="11430" indent="-285750">
              <a:buFont typeface="Wingdings" panose="05000000000000000000" pitchFamily="2" charset="2"/>
              <a:buChar char="Ø"/>
            </a:pPr>
            <a:r>
              <a:rPr lang="hu-HU" sz="1800" dirty="0" smtClean="0"/>
              <a:t>A jognyilatkozatot nem az arra jogosult hozta / nem hagyta jóvá (</a:t>
            </a:r>
            <a:r>
              <a:rPr lang="hu-HU" sz="1800" b="1" dirty="0" smtClean="0"/>
              <a:t>alaki</a:t>
            </a:r>
            <a:r>
              <a:rPr lang="hu-HU" sz="1800" dirty="0" smtClean="0"/>
              <a:t>)</a:t>
            </a:r>
          </a:p>
          <a:p>
            <a:pPr marL="11430" indent="-285750">
              <a:buFont typeface="Wingdings" panose="05000000000000000000" pitchFamily="2" charset="2"/>
              <a:buChar char="Ø"/>
            </a:pPr>
            <a:r>
              <a:rPr lang="hu-HU" sz="1800" dirty="0" smtClean="0"/>
              <a:t>A </a:t>
            </a:r>
            <a:r>
              <a:rPr lang="hu-HU" sz="1800" b="1" dirty="0" smtClean="0"/>
              <a:t>közös megegyezést </a:t>
            </a:r>
            <a:r>
              <a:rPr lang="hu-HU" sz="1800" dirty="0" smtClean="0"/>
              <a:t>a munkavállaló sikeresen </a:t>
            </a:r>
            <a:r>
              <a:rPr lang="hu-HU" sz="1800" b="1" dirty="0" smtClean="0"/>
              <a:t>megtámadja</a:t>
            </a:r>
          </a:p>
          <a:p>
            <a:pPr marL="11430" indent="-285750">
              <a:buFont typeface="Wingdings" panose="05000000000000000000" pitchFamily="2" charset="2"/>
              <a:buChar char="Ø"/>
            </a:pPr>
            <a:r>
              <a:rPr lang="hu-HU" sz="1800" dirty="0" smtClean="0"/>
              <a:t>A megszüntető nyilatkozat </a:t>
            </a:r>
            <a:r>
              <a:rPr lang="hu-HU" sz="1800" b="1" dirty="0" smtClean="0"/>
              <a:t>nem minősül írásbelinek</a:t>
            </a:r>
          </a:p>
          <a:p>
            <a:pPr marL="11430" indent="-285750">
              <a:buFont typeface="Wingdings" panose="05000000000000000000" pitchFamily="2" charset="2"/>
              <a:buChar char="Ø"/>
            </a:pPr>
            <a:r>
              <a:rPr lang="hu-HU" sz="1800" b="1" dirty="0" smtClean="0"/>
              <a:t>Nincs</a:t>
            </a:r>
            <a:r>
              <a:rPr lang="hu-HU" sz="1800" dirty="0" smtClean="0"/>
              <a:t> indokolás, ill. az indokolás </a:t>
            </a:r>
            <a:r>
              <a:rPr lang="hu-HU" sz="1800" b="1" dirty="0" smtClean="0"/>
              <a:t>nem valós, világos, okszerű</a:t>
            </a:r>
          </a:p>
          <a:p>
            <a:pPr marL="11430" indent="-285750">
              <a:buFont typeface="Wingdings" panose="05000000000000000000" pitchFamily="2" charset="2"/>
              <a:buChar char="Ø"/>
            </a:pPr>
            <a:r>
              <a:rPr lang="hu-HU" sz="1800" b="1" dirty="0" smtClean="0"/>
              <a:t>Védett munkavállaló </a:t>
            </a:r>
            <a:r>
              <a:rPr lang="hu-HU" sz="1800" dirty="0" smtClean="0"/>
              <a:t>esetén az indokolásban nincs megelőző vizsgálat </a:t>
            </a:r>
          </a:p>
          <a:p>
            <a:pPr marL="11430" indent="-285750">
              <a:buFont typeface="Wingdings" panose="05000000000000000000" pitchFamily="2" charset="2"/>
              <a:buChar char="Ø"/>
            </a:pPr>
            <a:r>
              <a:rPr lang="hu-HU" sz="1800" dirty="0" smtClean="0"/>
              <a:t>A felmondás </a:t>
            </a:r>
            <a:r>
              <a:rPr lang="hu-HU" sz="1800" b="1" dirty="0" smtClean="0"/>
              <a:t>felmondási tilalomba </a:t>
            </a:r>
            <a:r>
              <a:rPr lang="hu-HU" sz="1800" dirty="0" smtClean="0"/>
              <a:t>ütközik</a:t>
            </a:r>
          </a:p>
          <a:p>
            <a:pPr marL="11430" indent="-285750">
              <a:buFont typeface="Wingdings" panose="05000000000000000000" pitchFamily="2" charset="2"/>
              <a:buChar char="Ø"/>
            </a:pPr>
            <a:r>
              <a:rPr lang="hu-HU" sz="1800" b="1" dirty="0" smtClean="0"/>
              <a:t>Csoportos</a:t>
            </a:r>
            <a:r>
              <a:rPr lang="hu-HU" sz="1800" dirty="0" smtClean="0"/>
              <a:t> létszámcsökkentés esetén hiányzik az </a:t>
            </a:r>
            <a:r>
              <a:rPr lang="hu-HU" sz="1800" b="1" dirty="0" smtClean="0"/>
              <a:t>előzetes tájékoztatás</a:t>
            </a:r>
          </a:p>
          <a:p>
            <a:pPr marL="271463" indent="-271463">
              <a:buFont typeface="Wingdings" panose="05000000000000000000" pitchFamily="2" charset="2"/>
              <a:buChar char="Ø"/>
            </a:pPr>
            <a:r>
              <a:rPr lang="hu-HU" sz="1800" dirty="0" smtClean="0"/>
              <a:t>Azonnali hatályú felmondás </a:t>
            </a:r>
            <a:r>
              <a:rPr lang="hu-HU" sz="1800" b="1" dirty="0" smtClean="0"/>
              <a:t>szubjektív határidejének </a:t>
            </a:r>
            <a:r>
              <a:rPr lang="hu-HU" sz="1800" dirty="0" smtClean="0"/>
              <a:t>lejárta, az indokolás elégtelensége</a:t>
            </a:r>
          </a:p>
          <a:p>
            <a:pPr marL="11430" indent="-285750">
              <a:buFont typeface="Wingdings" panose="05000000000000000000" pitchFamily="2" charset="2"/>
              <a:buChar char="Ø"/>
            </a:pPr>
            <a:r>
              <a:rPr lang="hu-HU" sz="1800" dirty="0" smtClean="0"/>
              <a:t>Próbaidő alatti felmondás közlése a </a:t>
            </a:r>
            <a:r>
              <a:rPr lang="hu-HU" sz="1800" b="1" dirty="0" smtClean="0"/>
              <a:t>próbaidő lejártát követően</a:t>
            </a:r>
          </a:p>
          <a:p>
            <a:pPr marL="11430" indent="-285750">
              <a:buFont typeface="Wingdings" panose="05000000000000000000" pitchFamily="2" charset="2"/>
              <a:buChar char="Ø"/>
            </a:pPr>
            <a:r>
              <a:rPr lang="hu-HU" sz="1800" dirty="0" smtClean="0"/>
              <a:t>Munkavállalói képviselő jogviszonyának megszüntetése hozzájárulás nélkül</a:t>
            </a:r>
          </a:p>
          <a:p>
            <a:endParaRPr lang="hu-HU" dirty="0" smtClean="0"/>
          </a:p>
          <a:p>
            <a:endParaRPr lang="hu-HU" dirty="0" smtClean="0"/>
          </a:p>
          <a:p>
            <a:endParaRPr lang="hu-H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hu-HU" smtClean="0"/>
              <a:t>Réti, Antall és Társai Pwc Legal</a:t>
            </a:r>
            <a:endParaRPr lang="hu-H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EBD5762-3BDC-484D-9503-7EA6D5A9A8CE}" type="slidenum">
              <a:rPr lang="hu-HU" smtClean="0"/>
              <a:pPr/>
              <a:t>11</a:t>
            </a:fld>
            <a:endParaRPr lang="hu-HU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hu-HU" dirty="0"/>
              <a:t>2016. 09. 29.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1024822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Mely esetkörök </a:t>
            </a:r>
            <a:r>
              <a:rPr lang="hu-HU" u="sng" dirty="0" smtClean="0"/>
              <a:t>nem vezetnek </a:t>
            </a:r>
            <a:r>
              <a:rPr lang="hu-HU" dirty="0" smtClean="0"/>
              <a:t>jogellenességhez?</a:t>
            </a:r>
            <a:endParaRPr lang="hu-HU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5"/>
          </p:nvPr>
        </p:nvSpPr>
        <p:spPr>
          <a:xfrm>
            <a:off x="533400" y="2133600"/>
            <a:ext cx="8077200" cy="4038600"/>
          </a:xfrm>
        </p:spPr>
        <p:txBody>
          <a:bodyPr/>
          <a:lstStyle/>
          <a:p>
            <a:pPr marL="68580" indent="-342900">
              <a:buFont typeface="Wingdings" panose="05000000000000000000" pitchFamily="2" charset="2"/>
              <a:buChar char="Ø"/>
            </a:pPr>
            <a:r>
              <a:rPr lang="hu-HU" dirty="0" smtClean="0"/>
              <a:t>Ha a munkáltató tévesen állapítja meg a felmondási időt,</a:t>
            </a:r>
          </a:p>
          <a:p>
            <a:pPr marL="68580" indent="-342900">
              <a:buFont typeface="Wingdings" panose="05000000000000000000" pitchFamily="2" charset="2"/>
              <a:buChar char="Ø"/>
            </a:pPr>
            <a:r>
              <a:rPr lang="hu-HU" dirty="0" smtClean="0"/>
              <a:t>Ha a munkáltató nem fizeti ki a jogos járandóságokat,</a:t>
            </a:r>
          </a:p>
          <a:p>
            <a:pPr marL="68580" indent="-342900">
              <a:buFont typeface="Wingdings" panose="05000000000000000000" pitchFamily="2" charset="2"/>
              <a:buChar char="Ø"/>
            </a:pPr>
            <a:r>
              <a:rPr lang="hu-HU" dirty="0" smtClean="0"/>
              <a:t>Ha a munkáltató nem adja ki a kilépési dokumentumokat,</a:t>
            </a:r>
          </a:p>
          <a:p>
            <a:pPr marL="68580" indent="-342900">
              <a:buFont typeface="Wingdings" panose="05000000000000000000" pitchFamily="2" charset="2"/>
              <a:buChar char="Ø"/>
            </a:pPr>
            <a:r>
              <a:rPr lang="hu-HU" dirty="0" smtClean="0"/>
              <a:t>Ha nincs jogorvoslati kioktatás a felmondásban,</a:t>
            </a:r>
          </a:p>
          <a:p>
            <a:pPr marL="68580" indent="-342900">
              <a:buFont typeface="Wingdings" panose="05000000000000000000" pitchFamily="2" charset="2"/>
              <a:buChar char="Ø"/>
            </a:pPr>
            <a:r>
              <a:rPr lang="hu-HU" dirty="0" smtClean="0"/>
              <a:t>Ha a felmondás indokolásában helytelen a törvényi hivatkozás</a:t>
            </a:r>
            <a:endParaRPr lang="hu-H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hu-HU" smtClean="0"/>
              <a:t>Réti, Antall és Társai Pwc Legal</a:t>
            </a:r>
            <a:endParaRPr lang="hu-H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EBD5762-3BDC-484D-9503-7EA6D5A9A8CE}" type="slidenum">
              <a:rPr lang="hu-HU" smtClean="0"/>
              <a:pPr/>
              <a:t>12</a:t>
            </a:fld>
            <a:endParaRPr lang="hu-HU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hu-HU" dirty="0"/>
              <a:t>2016. 09. 29.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9182936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munkaügyi perek gyakorlata</a:t>
            </a:r>
            <a:br>
              <a:rPr lang="hu-HU" dirty="0" smtClean="0"/>
            </a:br>
            <a:r>
              <a:rPr lang="hu-HU" dirty="0" smtClean="0"/>
              <a:t>a jogellenes megszüntetés </a:t>
            </a:r>
            <a:r>
              <a:rPr lang="hu-HU" dirty="0"/>
              <a:t>következményei</a:t>
            </a:r>
            <a:br>
              <a:rPr lang="hu-HU" dirty="0"/>
            </a:br>
            <a:endParaRPr lang="hu-HU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5"/>
          </p:nvPr>
        </p:nvSpPr>
        <p:spPr>
          <a:xfrm>
            <a:off x="533400" y="1600200"/>
            <a:ext cx="8077200" cy="4572000"/>
          </a:xfrm>
        </p:spPr>
        <p:txBody>
          <a:bodyPr/>
          <a:lstStyle/>
          <a:p>
            <a:r>
              <a:rPr lang="hu-HU" u="sng" dirty="0" smtClean="0">
                <a:latin typeface="Georgia"/>
                <a:ea typeface="Arial"/>
                <a:cs typeface="Times New Roman"/>
              </a:rPr>
              <a:t>A munkaviszony a jogellenes jognyilatkozat napján szűnik meg!</a:t>
            </a:r>
            <a:endParaRPr lang="hu-HU" b="1" u="sng" dirty="0" smtClean="0">
              <a:latin typeface="Georgia"/>
              <a:ea typeface="Arial"/>
              <a:cs typeface="Times New Roman"/>
            </a:endParaRPr>
          </a:p>
          <a:p>
            <a:r>
              <a:rPr lang="hu-HU" b="1" u="sng" dirty="0" smtClean="0">
                <a:latin typeface="Georgia"/>
                <a:ea typeface="Arial"/>
                <a:cs typeface="Times New Roman"/>
              </a:rPr>
              <a:t>Elsődlegesen</a:t>
            </a:r>
            <a:r>
              <a:rPr lang="hu-HU" b="1" u="sng" dirty="0">
                <a:latin typeface="Georgia"/>
                <a:ea typeface="Arial"/>
                <a:cs typeface="Times New Roman"/>
              </a:rPr>
              <a:t>: </a:t>
            </a:r>
            <a:r>
              <a:rPr lang="hu-HU" b="1" u="sng" dirty="0" smtClean="0">
                <a:latin typeface="Georgia"/>
                <a:ea typeface="Arial"/>
                <a:cs typeface="Times New Roman"/>
              </a:rPr>
              <a:t> </a:t>
            </a:r>
            <a:r>
              <a:rPr lang="hu-HU" b="1" i="1" dirty="0" smtClean="0">
                <a:latin typeface="Georgia"/>
                <a:ea typeface="Arial"/>
                <a:cs typeface="Times New Roman"/>
              </a:rPr>
              <a:t>Kártérítés vagy kompenzációs átalány!</a:t>
            </a:r>
            <a:endParaRPr lang="hu-HU" dirty="0">
              <a:latin typeface="Georgia"/>
              <a:ea typeface="Arial"/>
              <a:cs typeface="Times New Roman"/>
            </a:endParaRPr>
          </a:p>
          <a:p>
            <a:pPr marL="617220" lvl="1" indent="-3429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hu-HU" dirty="0">
                <a:latin typeface="Georgia"/>
                <a:ea typeface="Arial"/>
                <a:cs typeface="Times New Roman"/>
              </a:rPr>
              <a:t>elmaradt </a:t>
            </a:r>
            <a:r>
              <a:rPr lang="hu-HU" dirty="0" smtClean="0">
                <a:latin typeface="Georgia"/>
                <a:ea typeface="Arial"/>
                <a:cs typeface="Times New Roman"/>
              </a:rPr>
              <a:t>jövedelem, </a:t>
            </a:r>
            <a:r>
              <a:rPr lang="hu-HU" dirty="0" err="1" smtClean="0">
                <a:solidFill>
                  <a:srgbClr val="FF0000"/>
                </a:solidFill>
                <a:latin typeface="Georgia"/>
                <a:ea typeface="Arial"/>
                <a:cs typeface="Times New Roman"/>
              </a:rPr>
              <a:t>max</a:t>
            </a:r>
            <a:r>
              <a:rPr lang="hu-HU" dirty="0">
                <a:solidFill>
                  <a:srgbClr val="FF0000"/>
                </a:solidFill>
                <a:latin typeface="Georgia"/>
                <a:ea typeface="Arial"/>
                <a:cs typeface="Times New Roman"/>
              </a:rPr>
              <a:t>. 12 havi </a:t>
            </a:r>
            <a:r>
              <a:rPr lang="hu-HU" dirty="0" smtClean="0">
                <a:solidFill>
                  <a:srgbClr val="FF0000"/>
                </a:solidFill>
                <a:latin typeface="Georgia"/>
                <a:ea typeface="Arial"/>
                <a:cs typeface="Times New Roman"/>
              </a:rPr>
              <a:t>távolléti díj erejéig</a:t>
            </a:r>
            <a:endParaRPr lang="hu-HU" dirty="0">
              <a:solidFill>
                <a:srgbClr val="FF0000"/>
              </a:solidFill>
              <a:latin typeface="Georgia"/>
              <a:ea typeface="Arial"/>
              <a:cs typeface="Times New Roman"/>
            </a:endParaRPr>
          </a:p>
          <a:p>
            <a:pPr marL="617220" lvl="1" indent="-3429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hu-HU" dirty="0">
                <a:latin typeface="Georgia"/>
                <a:ea typeface="Arial"/>
                <a:cs typeface="Times New Roman"/>
              </a:rPr>
              <a:t>egyéb </a:t>
            </a:r>
            <a:r>
              <a:rPr lang="hu-HU" dirty="0" smtClean="0">
                <a:latin typeface="Georgia"/>
                <a:ea typeface="Arial"/>
                <a:cs typeface="Times New Roman"/>
              </a:rPr>
              <a:t>kárigény</a:t>
            </a:r>
            <a:endParaRPr lang="hu-HU" dirty="0">
              <a:latin typeface="Georgia"/>
              <a:ea typeface="Arial"/>
              <a:cs typeface="Times New Roman"/>
            </a:endParaRPr>
          </a:p>
          <a:p>
            <a:pPr marL="617220" lvl="2" indent="-3429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hu-HU" dirty="0">
                <a:latin typeface="Georgia"/>
                <a:ea typeface="Arial"/>
                <a:cs typeface="Times New Roman"/>
              </a:rPr>
              <a:t>végkielégítés </a:t>
            </a:r>
          </a:p>
          <a:p>
            <a:pPr marL="617220" lvl="2" indent="-3429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hu-HU" dirty="0">
                <a:latin typeface="Georgia"/>
                <a:ea typeface="Arial"/>
                <a:cs typeface="Times New Roman"/>
              </a:rPr>
              <a:t>kárenyhítési </a:t>
            </a:r>
            <a:r>
              <a:rPr lang="hu-HU" dirty="0" smtClean="0">
                <a:latin typeface="Georgia"/>
                <a:ea typeface="Arial"/>
                <a:cs typeface="Times New Roman"/>
              </a:rPr>
              <a:t>kötelezettség</a:t>
            </a:r>
            <a:r>
              <a:rPr lang="hu-HU" dirty="0">
                <a:latin typeface="Georgia"/>
                <a:ea typeface="Arial"/>
                <a:cs typeface="Times New Roman"/>
              </a:rPr>
              <a:t> </a:t>
            </a:r>
            <a:r>
              <a:rPr lang="hu-HU" dirty="0" smtClean="0">
                <a:latin typeface="Georgia"/>
                <a:ea typeface="Arial"/>
                <a:cs typeface="Times New Roman"/>
              </a:rPr>
              <a:t>a munkavállaló részéről</a:t>
            </a:r>
          </a:p>
          <a:p>
            <a:pPr marL="617220" lvl="2" indent="-3429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hu-HU" dirty="0" smtClean="0">
                <a:latin typeface="Georgia"/>
                <a:ea typeface="Arial"/>
                <a:cs typeface="Times New Roman"/>
              </a:rPr>
              <a:t>Kamat a jognyilatkozat közlésétől jár!</a:t>
            </a:r>
          </a:p>
          <a:p>
            <a:pPr>
              <a:spcAft>
                <a:spcPts val="0"/>
              </a:spcAft>
            </a:pPr>
            <a:endParaRPr lang="hu-HU" b="1" u="sng" dirty="0" smtClean="0">
              <a:latin typeface="Georgia"/>
              <a:ea typeface="Arial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hu-HU" b="1" u="sng" dirty="0" smtClean="0">
                <a:latin typeface="Georgia"/>
                <a:ea typeface="Arial"/>
                <a:cs typeface="Times New Roman"/>
              </a:rPr>
              <a:t>Másodlagosan</a:t>
            </a:r>
            <a:r>
              <a:rPr lang="hu-HU" dirty="0">
                <a:latin typeface="Georgia"/>
                <a:ea typeface="Arial"/>
                <a:cs typeface="Times New Roman"/>
              </a:rPr>
              <a:t>: </a:t>
            </a:r>
            <a:r>
              <a:rPr lang="hu-HU" b="1" i="1" dirty="0" smtClean="0">
                <a:latin typeface="Georgia"/>
                <a:ea typeface="Arial"/>
                <a:cs typeface="Times New Roman"/>
              </a:rPr>
              <a:t>eredeti </a:t>
            </a:r>
            <a:r>
              <a:rPr lang="hu-HU" b="1" i="1" dirty="0">
                <a:latin typeface="Georgia"/>
                <a:ea typeface="Arial"/>
                <a:cs typeface="Times New Roman"/>
              </a:rPr>
              <a:t>munkakörbe történő visszahelyezés</a:t>
            </a:r>
            <a:endParaRPr lang="hu-HU" dirty="0">
              <a:latin typeface="Georgia"/>
              <a:ea typeface="Arial"/>
              <a:cs typeface="Times New Roman"/>
            </a:endParaRPr>
          </a:p>
          <a:p>
            <a:pPr algn="just">
              <a:spcAft>
                <a:spcPts val="0"/>
              </a:spcAft>
            </a:pPr>
            <a:r>
              <a:rPr lang="hu-HU" dirty="0" smtClean="0">
                <a:latin typeface="Georgia"/>
                <a:ea typeface="Arial"/>
                <a:cs typeface="Times New Roman"/>
              </a:rPr>
              <a:t>(</a:t>
            </a:r>
            <a:r>
              <a:rPr lang="hu-HU" sz="1800" i="1" dirty="0" smtClean="0">
                <a:latin typeface="Georgia"/>
                <a:ea typeface="Arial"/>
                <a:cs typeface="Times New Roman"/>
              </a:rPr>
              <a:t>egyenlő </a:t>
            </a:r>
            <a:r>
              <a:rPr lang="hu-HU" sz="1800" i="1" dirty="0">
                <a:latin typeface="Georgia"/>
                <a:ea typeface="Arial"/>
                <a:cs typeface="Times New Roman"/>
              </a:rPr>
              <a:t>bánásmód sérelme, szakszervezeti tisztségviselő védelme, munkavállalói képviselő védelme, felmondási védelem megsértése esetén és a közös megegyezés sikeres </a:t>
            </a:r>
            <a:r>
              <a:rPr lang="hu-HU" sz="1800" i="1" dirty="0" smtClean="0">
                <a:latin typeface="Georgia"/>
                <a:ea typeface="Arial"/>
                <a:cs typeface="Times New Roman"/>
              </a:rPr>
              <a:t>megtámadásakor</a:t>
            </a:r>
            <a:r>
              <a:rPr lang="hu-HU" sz="1800" dirty="0" smtClean="0">
                <a:latin typeface="Georgia"/>
                <a:ea typeface="Arial"/>
                <a:cs typeface="Times New Roman"/>
              </a:rPr>
              <a:t>)</a:t>
            </a:r>
          </a:p>
          <a:p>
            <a:pPr>
              <a:spcAft>
                <a:spcPts val="0"/>
              </a:spcAft>
            </a:pPr>
            <a:r>
              <a:rPr lang="hu-HU" dirty="0" smtClean="0">
                <a:latin typeface="Georgia"/>
                <a:ea typeface="Arial"/>
                <a:cs typeface="Times New Roman"/>
              </a:rPr>
              <a:t>Kártérítési igény (elmaradt jövedelem – nincs felső korlát)</a:t>
            </a:r>
            <a:endParaRPr lang="hu-HU" dirty="0">
              <a:latin typeface="Georgia"/>
              <a:ea typeface="Arial"/>
              <a:cs typeface="Times New Roman"/>
            </a:endParaRPr>
          </a:p>
          <a:p>
            <a:pPr>
              <a:spcAft>
                <a:spcPts val="0"/>
              </a:spcAft>
            </a:pPr>
            <a:endParaRPr lang="hu-HU" dirty="0">
              <a:latin typeface="Georgia"/>
              <a:ea typeface="Arial"/>
              <a:cs typeface="Times New Roman"/>
            </a:endParaRPr>
          </a:p>
          <a:p>
            <a:endParaRPr lang="hu-HU" b="1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EBD5762-3BDC-484D-9503-7EA6D5A9A8CE}" type="slidenum">
              <a:rPr lang="hu-HU" smtClean="0"/>
              <a:pPr/>
              <a:t>13</a:t>
            </a:fld>
            <a:endParaRPr lang="hu-H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hu-HU" dirty="0"/>
              <a:t>2016. 09. 29.</a:t>
            </a:r>
          </a:p>
          <a:p>
            <a:endParaRPr lang="hu-H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hu-HU" dirty="0" smtClean="0"/>
              <a:t>Réti, Antall és Társai </a:t>
            </a:r>
            <a:r>
              <a:rPr lang="hu-HU" dirty="0" err="1" smtClean="0"/>
              <a:t>Pwc</a:t>
            </a:r>
            <a:r>
              <a:rPr lang="hu-HU" dirty="0" smtClean="0"/>
              <a:t> </a:t>
            </a:r>
            <a:r>
              <a:rPr lang="hu-HU" dirty="0" err="1" smtClean="0"/>
              <a:t>Legal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3113807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3/2014. (III. 31.) KMK vélemény</a:t>
            </a:r>
            <a:br>
              <a:rPr lang="hu-HU" dirty="0" smtClean="0"/>
            </a:br>
            <a:r>
              <a:rPr lang="hu-HU" dirty="0" smtClean="0"/>
              <a:t>A jogellenes megszüntetés következményeiről</a:t>
            </a:r>
            <a:endParaRPr lang="hu-HU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5"/>
          </p:nvPr>
        </p:nvSpPr>
        <p:spPr/>
        <p:txBody>
          <a:bodyPr/>
          <a:lstStyle/>
          <a:p>
            <a:r>
              <a:rPr lang="hu-HU" dirty="0" smtClean="0"/>
              <a:t>Az általános kártérítési felelősség szabályai irányadóak (Mt. XIII. fej.) </a:t>
            </a:r>
          </a:p>
          <a:p>
            <a:r>
              <a:rPr lang="hu-HU" b="1" dirty="0" smtClean="0">
                <a:solidFill>
                  <a:srgbClr val="FF0000"/>
                </a:solidFill>
              </a:rPr>
              <a:t>Az összegszerű kereseti kérelemmel szemben támasztott követelmények:</a:t>
            </a:r>
            <a:endParaRPr lang="hu-HU" b="1" dirty="0">
              <a:solidFill>
                <a:srgbClr val="FF0000"/>
              </a:solidFill>
            </a:endParaRPr>
          </a:p>
          <a:p>
            <a:pPr marL="271463" indent="-271463"/>
            <a:r>
              <a:rPr lang="hu-HU" dirty="0" smtClean="0"/>
              <a:t>I. 12 havi bruttó távolléti </a:t>
            </a:r>
            <a:r>
              <a:rPr lang="hu-HU" b="1" dirty="0" smtClean="0"/>
              <a:t>díj</a:t>
            </a:r>
            <a:r>
              <a:rPr lang="hu-HU" dirty="0" smtClean="0"/>
              <a:t> az elmaradt jövedelem felső határa (nem önálló jogcím) – ebbe minden jogcímnek bele kell férnie!</a:t>
            </a:r>
          </a:p>
          <a:p>
            <a:pPr indent="0"/>
            <a:r>
              <a:rPr lang="hu-HU" dirty="0" smtClean="0"/>
              <a:t>II. </a:t>
            </a:r>
            <a:r>
              <a:rPr lang="hu-HU" b="1" dirty="0" smtClean="0"/>
              <a:t>elmaradt jövedelem számítása </a:t>
            </a:r>
            <a:r>
              <a:rPr lang="hu-HU" b="1" u="sng" dirty="0" smtClean="0"/>
              <a:t>jogcímenként</a:t>
            </a:r>
            <a:r>
              <a:rPr lang="hu-HU" dirty="0" smtClean="0"/>
              <a:t>, összegenként 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1800" i="1" dirty="0" smtClean="0"/>
              <a:t>munkaviszony körébe tartozó rendszeres jövedelem </a:t>
            </a:r>
            <a:r>
              <a:rPr lang="hu-HU" sz="1800" dirty="0" smtClean="0"/>
              <a:t>(bér, </a:t>
            </a:r>
            <a:r>
              <a:rPr lang="hu-HU" sz="1800" dirty="0" err="1" smtClean="0"/>
              <a:t>cafeteria</a:t>
            </a:r>
            <a:r>
              <a:rPr lang="hu-HU" sz="1800" dirty="0" smtClean="0"/>
              <a:t>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1800" i="1" dirty="0"/>
              <a:t>m</a:t>
            </a:r>
            <a:r>
              <a:rPr lang="hu-HU" sz="1800" i="1" dirty="0" smtClean="0"/>
              <a:t>unkaviszonyon kívüli rendszeres jövedelem </a:t>
            </a:r>
            <a:r>
              <a:rPr lang="hu-HU" sz="1800" dirty="0" smtClean="0"/>
              <a:t>(megbízási díj)</a:t>
            </a:r>
          </a:p>
          <a:p>
            <a:pPr marL="361950" indent="-361950"/>
            <a:r>
              <a:rPr lang="hu-HU" dirty="0" smtClean="0"/>
              <a:t>III. </a:t>
            </a:r>
            <a:r>
              <a:rPr lang="hu-HU" b="1" dirty="0" smtClean="0"/>
              <a:t>Bizonyítási teher a munkavállalón</a:t>
            </a:r>
            <a:r>
              <a:rPr lang="hu-HU" dirty="0" smtClean="0"/>
              <a:t>, de a munkáltató kötelezhető adatok, számítások szolgáltatására </a:t>
            </a:r>
          </a:p>
          <a:p>
            <a:pPr marL="454025" indent="-727075"/>
            <a:r>
              <a:rPr lang="hu-HU" dirty="0" smtClean="0"/>
              <a:t>IV. </a:t>
            </a:r>
            <a:r>
              <a:rPr lang="hu-HU" b="1" dirty="0" smtClean="0"/>
              <a:t>Megkereshető jövedelem </a:t>
            </a:r>
            <a:r>
              <a:rPr lang="hu-HU" dirty="0" smtClean="0"/>
              <a:t>szembeállítása az </a:t>
            </a:r>
            <a:r>
              <a:rPr lang="hu-HU" b="1" dirty="0" smtClean="0"/>
              <a:t>elmaradt jövedelemmel</a:t>
            </a:r>
            <a:r>
              <a:rPr lang="hu-HU" dirty="0" smtClean="0"/>
              <a:t> (jogcímenként: bér – </a:t>
            </a:r>
            <a:r>
              <a:rPr lang="hu-HU" dirty="0" err="1" smtClean="0"/>
              <a:t>bér</a:t>
            </a:r>
            <a:r>
              <a:rPr lang="hu-HU" dirty="0" smtClean="0"/>
              <a:t>, </a:t>
            </a:r>
            <a:r>
              <a:rPr lang="hu-HU" dirty="0" err="1" smtClean="0"/>
              <a:t>cafeteria</a:t>
            </a:r>
            <a:r>
              <a:rPr lang="hu-HU" dirty="0" smtClean="0"/>
              <a:t> – </a:t>
            </a:r>
            <a:r>
              <a:rPr lang="hu-HU" dirty="0" err="1" smtClean="0"/>
              <a:t>cafeteria</a:t>
            </a:r>
            <a:r>
              <a:rPr lang="hu-HU" dirty="0" smtClean="0"/>
              <a:t>)</a:t>
            </a:r>
            <a:endParaRPr lang="hu-HU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EBD5762-3BDC-484D-9503-7EA6D5A9A8CE}" type="slidenum">
              <a:rPr lang="hu-HU" smtClean="0"/>
              <a:pPr/>
              <a:t>14</a:t>
            </a:fld>
            <a:endParaRPr lang="hu-H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hu-HU" dirty="0"/>
              <a:t>2016. 09. 29.</a:t>
            </a:r>
          </a:p>
          <a:p>
            <a:endParaRPr lang="hu-H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hu-HU" dirty="0" smtClean="0"/>
              <a:t>Réti, Antall és Társai </a:t>
            </a:r>
            <a:r>
              <a:rPr lang="hu-HU" dirty="0" err="1" smtClean="0"/>
              <a:t>Pwc</a:t>
            </a:r>
            <a:r>
              <a:rPr lang="hu-HU" dirty="0" smtClean="0"/>
              <a:t> </a:t>
            </a:r>
            <a:r>
              <a:rPr lang="hu-HU" dirty="0" err="1" smtClean="0"/>
              <a:t>Legal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2515230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3/2014. (III. 31.) KMK vélemény</a:t>
            </a:r>
            <a:br>
              <a:rPr lang="hu-HU" dirty="0" smtClean="0"/>
            </a:br>
            <a:r>
              <a:rPr lang="hu-HU" dirty="0" smtClean="0"/>
              <a:t>A jogellenes megszüntetés következményeiről</a:t>
            </a:r>
            <a:endParaRPr lang="hu-HU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5"/>
          </p:nvPr>
        </p:nvSpPr>
        <p:spPr>
          <a:xfrm>
            <a:off x="609600" y="1600200"/>
            <a:ext cx="8077200" cy="4572000"/>
          </a:xfrm>
        </p:spPr>
        <p:txBody>
          <a:bodyPr/>
          <a:lstStyle/>
          <a:p>
            <a:pPr algn="just"/>
            <a:r>
              <a:rPr lang="hu-HU" dirty="0" smtClean="0"/>
              <a:t>V. </a:t>
            </a:r>
            <a:r>
              <a:rPr lang="hu-HU" i="1" dirty="0" smtClean="0"/>
              <a:t>Az adószabályok a „munkaügyi jogvita keretein kívül esnek” </a:t>
            </a:r>
            <a:r>
              <a:rPr lang="hu-HU" dirty="0" smtClean="0"/>
              <a:t>– főszabály szerint az elmaradt bér bruttó jövedelem, de a 12 havi bruttó béren belül az egyes jogcímeket </a:t>
            </a:r>
            <a:r>
              <a:rPr lang="hu-HU" b="1" dirty="0" smtClean="0"/>
              <a:t>adózás szempontjából </a:t>
            </a:r>
            <a:r>
              <a:rPr lang="hu-HU" dirty="0" smtClean="0"/>
              <a:t>a munkavállaló a számára </a:t>
            </a:r>
            <a:r>
              <a:rPr lang="hu-HU" b="1" dirty="0" smtClean="0"/>
              <a:t>legoptimálisabban</a:t>
            </a:r>
            <a:r>
              <a:rPr lang="hu-HU" dirty="0" smtClean="0"/>
              <a:t> állíthatja össze. </a:t>
            </a:r>
          </a:p>
          <a:p>
            <a:pPr algn="just"/>
            <a:r>
              <a:rPr lang="hu-HU" dirty="0" smtClean="0"/>
              <a:t>VI. Az egyes bruttó összegekből a munkavállalót terhelő társadalombiztosítási járulékokat (18,5%) le kell vonni, mert a jövedelmet pótló kártérítés járulékmentes – (de 27% </a:t>
            </a:r>
            <a:r>
              <a:rPr lang="hu-HU" dirty="0" err="1" smtClean="0"/>
              <a:t>eho</a:t>
            </a:r>
            <a:r>
              <a:rPr lang="hu-HU" dirty="0" smtClean="0"/>
              <a:t>!) </a:t>
            </a:r>
          </a:p>
          <a:p>
            <a:pPr algn="just"/>
            <a:r>
              <a:rPr lang="hu-HU" dirty="0" smtClean="0"/>
              <a:t>VII. </a:t>
            </a:r>
            <a:r>
              <a:rPr lang="hu-HU" b="1" dirty="0" smtClean="0"/>
              <a:t>Kárenyhítési kötelezettség </a:t>
            </a:r>
            <a:r>
              <a:rPr lang="hu-HU" dirty="0" smtClean="0"/>
              <a:t>– bizonyítási teher a munkavállalón</a:t>
            </a:r>
          </a:p>
          <a:p>
            <a:r>
              <a:rPr lang="hu-HU" dirty="0" smtClean="0"/>
              <a:t>VIII. </a:t>
            </a:r>
            <a:r>
              <a:rPr lang="hu-HU" b="1" dirty="0" smtClean="0"/>
              <a:t>Végkielégítés</a:t>
            </a:r>
            <a:endParaRPr lang="hu-HU" b="1" dirty="0"/>
          </a:p>
          <a:p>
            <a:r>
              <a:rPr lang="hu-HU" b="1" dirty="0" smtClean="0"/>
              <a:t>Kompenzációs átalány</a:t>
            </a:r>
          </a:p>
          <a:p>
            <a:pPr marL="366713" indent="-366713">
              <a:buFont typeface="Arial" panose="020B0604020202020204" pitchFamily="34" charset="0"/>
              <a:buChar char="•"/>
            </a:pPr>
            <a:r>
              <a:rPr lang="hu-HU" dirty="0" smtClean="0"/>
              <a:t>Felmondási időre jutó távolléti díj + végkielégítés (</a:t>
            </a:r>
            <a:r>
              <a:rPr lang="hu-HU" i="1" dirty="0" smtClean="0"/>
              <a:t>ha felmondáskor nem került kifizetésre az Mt. 77.§ (5) b) alapján vagy nem felmondással szűnt meg a jogviszony)</a:t>
            </a:r>
          </a:p>
          <a:p>
            <a:endParaRPr lang="hu-HU" dirty="0" smtClean="0"/>
          </a:p>
          <a:p>
            <a:endParaRPr lang="hu-HU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EBD5762-3BDC-484D-9503-7EA6D5A9A8CE}" type="slidenum">
              <a:rPr lang="hu-HU" smtClean="0"/>
              <a:pPr/>
              <a:t>15</a:t>
            </a:fld>
            <a:endParaRPr lang="hu-H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hu-HU" dirty="0"/>
              <a:t>2016. 09. 29.</a:t>
            </a:r>
          </a:p>
          <a:p>
            <a:endParaRPr lang="hu-H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hu-HU" dirty="0" smtClean="0"/>
              <a:t>Réti, Antall és Társai </a:t>
            </a:r>
            <a:r>
              <a:rPr lang="hu-HU" dirty="0" err="1" smtClean="0"/>
              <a:t>Pwc</a:t>
            </a:r>
            <a:r>
              <a:rPr lang="hu-HU" dirty="0" smtClean="0"/>
              <a:t> </a:t>
            </a:r>
            <a:r>
              <a:rPr lang="hu-HU" dirty="0" err="1" smtClean="0"/>
              <a:t>Legal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318973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4/2013. (IX. 23.) KMK vélemény</a:t>
            </a:r>
            <a:br>
              <a:rPr lang="hu-HU" dirty="0" smtClean="0"/>
            </a:br>
            <a:r>
              <a:rPr lang="hu-HU" dirty="0" smtClean="0"/>
              <a:t>A munkajogi igényérvényesítésről</a:t>
            </a:r>
            <a:endParaRPr lang="hu-HU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5"/>
          </p:nvPr>
        </p:nvSpPr>
        <p:spPr>
          <a:xfrm>
            <a:off x="609600" y="1905000"/>
            <a:ext cx="8077200" cy="4267200"/>
          </a:xfrm>
        </p:spPr>
        <p:txBody>
          <a:bodyPr/>
          <a:lstStyle/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hu-HU" b="1" u="sng" dirty="0" smtClean="0"/>
              <a:t>Keresetindítási határidők: </a:t>
            </a:r>
          </a:p>
          <a:p>
            <a:pPr lvl="3">
              <a:buFont typeface="Wingdings" panose="05000000000000000000" pitchFamily="2" charset="2"/>
              <a:buChar char="Ø"/>
            </a:pPr>
            <a:r>
              <a:rPr lang="hu-HU" dirty="0" smtClean="0"/>
              <a:t>Munkáltatói megszüntetés esetén: közlés + 30 nap</a:t>
            </a:r>
          </a:p>
          <a:p>
            <a:pPr lvl="3">
              <a:buFont typeface="Wingdings" panose="05000000000000000000" pitchFamily="2" charset="2"/>
              <a:buChar char="Ø"/>
            </a:pPr>
            <a:r>
              <a:rPr lang="hu-HU" dirty="0" smtClean="0"/>
              <a:t>Közös megegyezés: megtámadás + 15 + 30 nap</a:t>
            </a:r>
          </a:p>
          <a:p>
            <a:pPr lvl="3">
              <a:buFont typeface="Wingdings" panose="05000000000000000000" pitchFamily="2" charset="2"/>
              <a:buChar char="Ø"/>
            </a:pPr>
            <a:r>
              <a:rPr lang="hu-HU" dirty="0" smtClean="0"/>
              <a:t>Munkavállalói megszüntetés (40.§, 78.§) esetén: 3 év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hu-HU" dirty="0" smtClean="0"/>
              <a:t>Jogellenes munkavállalói megszüntetés esetén </a:t>
            </a:r>
            <a:r>
              <a:rPr lang="hu-HU" b="1" dirty="0" smtClean="0"/>
              <a:t>fizetési felszólítást </a:t>
            </a:r>
            <a:r>
              <a:rPr lang="hu-HU" dirty="0" smtClean="0"/>
              <a:t>adhat ki a munkáltató – jogorvoslat 30 nap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hu-HU" dirty="0" smtClean="0"/>
              <a:t>Munkaügyi per előtti </a:t>
            </a:r>
            <a:r>
              <a:rPr lang="hu-HU" b="1" dirty="0" smtClean="0"/>
              <a:t>egyeztetés</a:t>
            </a:r>
            <a:r>
              <a:rPr lang="hu-HU" dirty="0" smtClean="0"/>
              <a:t> – nem számít bele a határidőbe!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hu-HU" dirty="0" smtClean="0"/>
              <a:t>Munkaviszony </a:t>
            </a:r>
            <a:r>
              <a:rPr lang="hu-HU" b="1" dirty="0" smtClean="0"/>
              <a:t>munkáltatói általi felszámolása </a:t>
            </a:r>
            <a:r>
              <a:rPr lang="hu-HU" dirty="0" smtClean="0"/>
              <a:t>– mikor szűnik meg?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hu-HU" dirty="0" smtClean="0"/>
              <a:t>Jogorvoslati kioktatás csak a 3 évnél kevesebb igényérvényesítésre vonatkozik, és csak egyoldalú jognyilatkozatokra.</a:t>
            </a:r>
          </a:p>
          <a:p>
            <a:endParaRPr lang="hu-HU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EBD5762-3BDC-484D-9503-7EA6D5A9A8CE}" type="slidenum">
              <a:rPr lang="hu-HU" smtClean="0"/>
              <a:pPr/>
              <a:t>16</a:t>
            </a:fld>
            <a:endParaRPr lang="hu-H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hu-HU" dirty="0"/>
              <a:t>2016. 09. 29.</a:t>
            </a:r>
          </a:p>
          <a:p>
            <a:endParaRPr lang="hu-H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hu-HU" dirty="0" smtClean="0"/>
              <a:t>Réti, Antall és Társai </a:t>
            </a:r>
            <a:r>
              <a:rPr lang="hu-HU" dirty="0" err="1" smtClean="0"/>
              <a:t>Pwc</a:t>
            </a:r>
            <a:r>
              <a:rPr lang="hu-HU" dirty="0" smtClean="0"/>
              <a:t> </a:t>
            </a:r>
            <a:r>
              <a:rPr lang="hu-HU" dirty="0" err="1" smtClean="0"/>
              <a:t>Legal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808979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Kártérítés a jogellenes megszüntetés esetén</a:t>
            </a:r>
            <a:br>
              <a:rPr lang="hu-HU" dirty="0" smtClean="0"/>
            </a:br>
            <a:r>
              <a:rPr lang="hu-HU" dirty="0" smtClean="0"/>
              <a:t>a SÉRELEMDÍJ</a:t>
            </a:r>
            <a:endParaRPr lang="hu-HU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5"/>
          </p:nvPr>
        </p:nvSpPr>
        <p:spPr>
          <a:xfrm>
            <a:off x="609600" y="1752600"/>
            <a:ext cx="8077200" cy="4419600"/>
          </a:xfrm>
        </p:spPr>
        <p:txBody>
          <a:bodyPr/>
          <a:lstStyle/>
          <a:p>
            <a:pPr algn="just"/>
            <a:r>
              <a:rPr lang="hu-HU" b="1" dirty="0" smtClean="0">
                <a:solidFill>
                  <a:srgbClr val="FF0000"/>
                </a:solidFill>
              </a:rPr>
              <a:t>Sérelemdíj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</a:pPr>
            <a:r>
              <a:rPr lang="hu-HU" dirty="0" smtClean="0"/>
              <a:t>Objektív szankció, a jogsértés tényén kívül további hátrány bekövetkeztének bizonyítása nem szükséges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</a:pPr>
            <a:r>
              <a:rPr lang="hu-HU" dirty="0" smtClean="0"/>
              <a:t>Önmagában a jogellenes munkaviszony megszüntetése nem eredményez sérelemdíjat – ehhez többlet tényállási elem kell:</a:t>
            </a:r>
          </a:p>
          <a:p>
            <a:pPr lvl="3" algn="just">
              <a:buFont typeface="Wingdings" panose="05000000000000000000" pitchFamily="2" charset="2"/>
              <a:buChar char="Ø"/>
            </a:pPr>
            <a:r>
              <a:rPr lang="hu-HU" dirty="0" smtClean="0"/>
              <a:t>Élet, testi épség, egészség sérelme, emberi méltóság sérelme, magánélet sérelme, </a:t>
            </a:r>
            <a:r>
              <a:rPr lang="hu-HU" dirty="0" err="1" smtClean="0"/>
              <a:t>jóhírnév</a:t>
            </a:r>
            <a:r>
              <a:rPr lang="hu-HU" dirty="0" smtClean="0"/>
              <a:t> </a:t>
            </a:r>
            <a:r>
              <a:rPr lang="hu-HU" dirty="0" err="1" smtClean="0"/>
              <a:t>sérelme</a:t>
            </a:r>
            <a:r>
              <a:rPr lang="hu-HU" dirty="0" smtClean="0"/>
              <a:t>, képmáshoz való jog sérelme, egyenlő bánásmód sérelme, stb. 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</a:pPr>
            <a:r>
              <a:rPr lang="hu-HU" dirty="0" smtClean="0"/>
              <a:t>Bírósági mérlegelés: jogsértés súlya, ismétlődő jellege, felróhatóság mértéke, a jogsértés hatása </a:t>
            </a:r>
            <a:r>
              <a:rPr lang="hu-HU" dirty="0" smtClean="0">
                <a:solidFill>
                  <a:srgbClr val="FF0000"/>
                </a:solidFill>
              </a:rPr>
              <a:t>– nem jövedelempótló kártérítés!</a:t>
            </a:r>
          </a:p>
          <a:p>
            <a:pPr marL="68580" indent="-342900" algn="just">
              <a:buFont typeface="Arial" panose="020B0604020202020204" pitchFamily="34" charset="0"/>
              <a:buChar char="•"/>
            </a:pPr>
            <a:r>
              <a:rPr lang="hu-HU" dirty="0" smtClean="0"/>
              <a:t>Bírósági hatáskör – a  munkaügyi bíróság csak sérelemdíj esetén!</a:t>
            </a:r>
          </a:p>
          <a:p>
            <a:pPr marL="68580" indent="-342900" algn="just">
              <a:buFont typeface="Arial" panose="020B0604020202020204" pitchFamily="34" charset="0"/>
              <a:buChar char="•"/>
            </a:pPr>
            <a:endParaRPr lang="hu-HU" dirty="0" smtClean="0"/>
          </a:p>
          <a:p>
            <a:endParaRPr lang="hu-HU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EBD5762-3BDC-484D-9503-7EA6D5A9A8CE}" type="slidenum">
              <a:rPr lang="hu-HU" smtClean="0"/>
              <a:pPr/>
              <a:t>17</a:t>
            </a:fld>
            <a:endParaRPr lang="hu-H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hu-HU" dirty="0"/>
              <a:t>2016. 09. 29.</a:t>
            </a:r>
          </a:p>
          <a:p>
            <a:endParaRPr lang="hu-H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hu-HU" dirty="0" smtClean="0"/>
              <a:t>Réti, Antall és Társai </a:t>
            </a:r>
            <a:r>
              <a:rPr lang="hu-HU" dirty="0" err="1" smtClean="0"/>
              <a:t>Pwc</a:t>
            </a:r>
            <a:r>
              <a:rPr lang="hu-HU" dirty="0" smtClean="0"/>
              <a:t> </a:t>
            </a:r>
            <a:r>
              <a:rPr lang="hu-HU" dirty="0" err="1" smtClean="0"/>
              <a:t>Legal</a:t>
            </a:r>
            <a:endParaRPr lang="hu-HU" dirty="0"/>
          </a:p>
        </p:txBody>
      </p:sp>
      <p:sp>
        <p:nvSpPr>
          <p:cNvPr id="6" name="Left-Right Arrow 5"/>
          <p:cNvSpPr/>
          <p:nvPr/>
        </p:nvSpPr>
        <p:spPr bwMode="ltGray">
          <a:xfrm>
            <a:off x="2438400" y="1828800"/>
            <a:ext cx="533400" cy="228600"/>
          </a:xfrm>
          <a:prstGeom prst="leftRightArrow">
            <a:avLst/>
          </a:prstGeom>
          <a:solidFill>
            <a:schemeClr val="tx2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 err="1" smtClean="0">
              <a:solidFill>
                <a:schemeClr val="bg1"/>
              </a:solidFill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65365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Munkaügyi perek tendenciája 2011-2015</a:t>
            </a:r>
            <a:endParaRPr lang="hu-HU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5"/>
          </p:nvPr>
        </p:nvSpPr>
        <p:spPr>
          <a:xfrm>
            <a:off x="533400" y="1371600"/>
            <a:ext cx="8077200" cy="4800600"/>
          </a:xfrm>
        </p:spPr>
        <p:txBody>
          <a:bodyPr/>
          <a:lstStyle/>
          <a:p>
            <a:pPr marL="68580" indent="-342900">
              <a:buFont typeface="Arial" panose="020B0604020202020204" pitchFamily="34" charset="0"/>
              <a:buChar char="•"/>
            </a:pPr>
            <a:r>
              <a:rPr lang="hu-HU" dirty="0" smtClean="0"/>
              <a:t>Továbbra is hiányzik a közvetítés (</a:t>
            </a:r>
            <a:r>
              <a:rPr lang="hu-HU" dirty="0" err="1" smtClean="0"/>
              <a:t>mediáció</a:t>
            </a:r>
            <a:r>
              <a:rPr lang="hu-HU" dirty="0" smtClean="0"/>
              <a:t>) és a békéltetés </a:t>
            </a:r>
          </a:p>
          <a:p>
            <a:pPr marL="68580" indent="-342900">
              <a:buFont typeface="Arial" panose="020B0604020202020204" pitchFamily="34" charset="0"/>
              <a:buChar char="•"/>
            </a:pPr>
            <a:r>
              <a:rPr lang="hu-HU" dirty="0" smtClean="0"/>
              <a:t>Drasztikusan csökkentek a perek az utóbbi 10 évben (</a:t>
            </a:r>
            <a:r>
              <a:rPr lang="hu-HU" sz="1600" i="1" dirty="0" smtClean="0"/>
              <a:t>forrás: KSH</a:t>
            </a:r>
            <a:r>
              <a:rPr lang="hu-HU" dirty="0" smtClean="0"/>
              <a:t>)</a:t>
            </a:r>
          </a:p>
          <a:p>
            <a:endParaRPr lang="hu-HU" dirty="0" smtClean="0"/>
          </a:p>
          <a:p>
            <a:endParaRPr lang="hu-HU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hu-HU" smtClean="0"/>
              <a:t>Réti, Antall és Társai Pwc Legal</a:t>
            </a:r>
            <a:endParaRPr lang="hu-H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EBD5762-3BDC-484D-9503-7EA6D5A9A8CE}" type="slidenum">
              <a:rPr lang="hu-HU" smtClean="0"/>
              <a:pPr/>
              <a:t>18</a:t>
            </a:fld>
            <a:endParaRPr lang="hu-HU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hu-HU" dirty="0"/>
              <a:t>2016. 09. 29.</a:t>
            </a:r>
          </a:p>
          <a:p>
            <a:endParaRPr lang="hu-HU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7976124"/>
              </p:ext>
            </p:extLst>
          </p:nvPr>
        </p:nvGraphicFramePr>
        <p:xfrm>
          <a:off x="1524000" y="2362201"/>
          <a:ext cx="6096000" cy="3825239"/>
        </p:xfrm>
        <a:graphic>
          <a:graphicData uri="http://schemas.openxmlformats.org/drawingml/2006/table">
            <a:tbl>
              <a:tblPr firstRow="1" bandRow="1">
                <a:tableStyleId>{69D073F8-1565-44D7-B386-08B59EADF2EE}</a:tableStyleId>
              </a:tblPr>
              <a:tblGrid>
                <a:gridCol w="2339163"/>
                <a:gridCol w="3756837"/>
              </a:tblGrid>
              <a:tr h="1212881">
                <a:tc>
                  <a:txBody>
                    <a:bodyPr/>
                    <a:lstStyle/>
                    <a:p>
                      <a:r>
                        <a:rPr lang="hu-HU" sz="1800" dirty="0" smtClean="0">
                          <a:solidFill>
                            <a:schemeClr val="tx1"/>
                          </a:solidFill>
                        </a:rPr>
                        <a:t>Év</a:t>
                      </a:r>
                      <a:endParaRPr lang="hu-HU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hu-HU" sz="1800" dirty="0" smtClean="0">
                          <a:solidFill>
                            <a:schemeClr val="tx1"/>
                          </a:solidFill>
                        </a:rPr>
                        <a:t>Munkaügyi perek száma / </a:t>
                      </a:r>
                      <a:r>
                        <a:rPr lang="hu-HU" sz="1800" baseline="0" dirty="0" smtClean="0">
                          <a:solidFill>
                            <a:srgbClr val="FF0000"/>
                          </a:solidFill>
                        </a:rPr>
                        <a:t>munkaviszony megszüntetési perek száma</a:t>
                      </a:r>
                      <a:endParaRPr lang="hu-HU" sz="18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3194">
                <a:tc>
                  <a:txBody>
                    <a:bodyPr/>
                    <a:lstStyle/>
                    <a:p>
                      <a:r>
                        <a:rPr lang="hu-HU" sz="1800" dirty="0" smtClean="0"/>
                        <a:t>2005.</a:t>
                      </a:r>
                      <a:endParaRPr lang="hu-HU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hu-HU" sz="1800" dirty="0" smtClean="0"/>
                        <a:t>Kb. 33.000</a:t>
                      </a:r>
                      <a:endParaRPr lang="hu-HU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3194">
                <a:tc>
                  <a:txBody>
                    <a:bodyPr/>
                    <a:lstStyle/>
                    <a:p>
                      <a:r>
                        <a:rPr lang="hu-HU" sz="1800" dirty="0" smtClean="0"/>
                        <a:t>2006-2010.</a:t>
                      </a:r>
                      <a:endParaRPr lang="hu-HU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hu-HU" sz="1800" dirty="0" smtClean="0"/>
                        <a:t>Kb. 24-28.000</a:t>
                      </a:r>
                      <a:endParaRPr lang="hu-HU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3194">
                <a:tc>
                  <a:txBody>
                    <a:bodyPr/>
                    <a:lstStyle/>
                    <a:p>
                      <a:r>
                        <a:rPr lang="hu-HU" sz="1800" dirty="0" smtClean="0"/>
                        <a:t>2011.</a:t>
                      </a:r>
                      <a:endParaRPr lang="hu-HU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hu-HU" sz="1800" dirty="0" smtClean="0"/>
                        <a:t>22.844 / </a:t>
                      </a:r>
                      <a:r>
                        <a:rPr lang="hu-HU" sz="1800" dirty="0" smtClean="0">
                          <a:solidFill>
                            <a:srgbClr val="FF0000"/>
                          </a:solidFill>
                        </a:rPr>
                        <a:t>5.525</a:t>
                      </a:r>
                      <a:endParaRPr lang="hu-HU" sz="18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3194">
                <a:tc>
                  <a:txBody>
                    <a:bodyPr/>
                    <a:lstStyle/>
                    <a:p>
                      <a:r>
                        <a:rPr lang="hu-HU" sz="1800" dirty="0" smtClean="0"/>
                        <a:t>2012.</a:t>
                      </a:r>
                      <a:endParaRPr lang="hu-HU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hu-HU" sz="1800" dirty="0" smtClean="0"/>
                        <a:t>18.299 / </a:t>
                      </a:r>
                      <a:r>
                        <a:rPr lang="hu-HU" sz="1800" dirty="0" smtClean="0">
                          <a:solidFill>
                            <a:srgbClr val="FF0000"/>
                          </a:solidFill>
                        </a:rPr>
                        <a:t>5.119</a:t>
                      </a:r>
                      <a:endParaRPr lang="hu-HU" sz="18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3194">
                <a:tc>
                  <a:txBody>
                    <a:bodyPr/>
                    <a:lstStyle/>
                    <a:p>
                      <a:r>
                        <a:rPr lang="hu-HU" sz="1800" dirty="0" smtClean="0"/>
                        <a:t>2013.</a:t>
                      </a:r>
                      <a:endParaRPr lang="hu-HU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hu-HU" sz="1800" dirty="0" smtClean="0"/>
                        <a:t>16.023 / </a:t>
                      </a:r>
                      <a:r>
                        <a:rPr lang="hu-HU" sz="1800" dirty="0" smtClean="0">
                          <a:solidFill>
                            <a:srgbClr val="FF0000"/>
                          </a:solidFill>
                        </a:rPr>
                        <a:t>4.170</a:t>
                      </a:r>
                      <a:endParaRPr lang="hu-HU" sz="18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3194">
                <a:tc>
                  <a:txBody>
                    <a:bodyPr/>
                    <a:lstStyle/>
                    <a:p>
                      <a:r>
                        <a:rPr lang="hu-HU" sz="1800" dirty="0" smtClean="0"/>
                        <a:t>2014.</a:t>
                      </a:r>
                      <a:endParaRPr lang="hu-HU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hu-HU" sz="1800" dirty="0" smtClean="0"/>
                        <a:t>14.186 / </a:t>
                      </a:r>
                      <a:r>
                        <a:rPr lang="hu-HU" sz="1800" dirty="0" smtClean="0">
                          <a:solidFill>
                            <a:srgbClr val="FF0000"/>
                          </a:solidFill>
                        </a:rPr>
                        <a:t>3.872</a:t>
                      </a:r>
                      <a:endParaRPr lang="hu-HU" sz="18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3194">
                <a:tc>
                  <a:txBody>
                    <a:bodyPr/>
                    <a:lstStyle/>
                    <a:p>
                      <a:r>
                        <a:rPr lang="hu-HU" sz="1800" dirty="0" smtClean="0"/>
                        <a:t>2015.</a:t>
                      </a:r>
                      <a:endParaRPr lang="hu-HU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hu-HU" sz="1800" dirty="0" smtClean="0"/>
                        <a:t>14.273 / </a:t>
                      </a:r>
                      <a:r>
                        <a:rPr lang="hu-HU" sz="1800" dirty="0" smtClean="0">
                          <a:solidFill>
                            <a:srgbClr val="FF0000"/>
                          </a:solidFill>
                        </a:rPr>
                        <a:t>3.231</a:t>
                      </a:r>
                      <a:endParaRPr lang="hu-HU" sz="18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7234777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munkaügyi perek gyakorlata</a:t>
            </a:r>
            <a:endParaRPr lang="hu-HU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5"/>
          </p:nvPr>
        </p:nvSpPr>
        <p:spPr/>
        <p:txBody>
          <a:bodyPr/>
          <a:lstStyle/>
          <a:p>
            <a:r>
              <a:rPr lang="hu-HU" dirty="0"/>
              <a:t>Visszaszorultak a </a:t>
            </a:r>
            <a:r>
              <a:rPr lang="hu-HU" b="1" dirty="0"/>
              <a:t>munkaviszony helyreállítása iránti perek </a:t>
            </a:r>
            <a:br>
              <a:rPr lang="hu-HU" b="1" dirty="0"/>
            </a:br>
            <a:r>
              <a:rPr lang="hu-HU" dirty="0"/>
              <a:t>		(</a:t>
            </a:r>
            <a:r>
              <a:rPr lang="hu-HU" b="1" dirty="0"/>
              <a:t>okok:</a:t>
            </a:r>
            <a:r>
              <a:rPr lang="hu-HU" dirty="0"/>
              <a:t> </a:t>
            </a:r>
            <a:r>
              <a:rPr lang="hu-HU" i="1" dirty="0"/>
              <a:t>egyenlő bánásmód, felmondási tilalom</a:t>
            </a:r>
            <a:r>
              <a:rPr lang="hu-HU" dirty="0"/>
              <a:t>)</a:t>
            </a:r>
          </a:p>
          <a:p>
            <a:r>
              <a:rPr lang="hu-HU" b="1" dirty="0" smtClean="0">
                <a:solidFill>
                  <a:srgbClr val="FF0000"/>
                </a:solidFill>
              </a:rPr>
              <a:t>Tipikus munkavállalói hibák:</a:t>
            </a:r>
          </a:p>
          <a:p>
            <a:pPr marL="617220" lvl="2" indent="-342900">
              <a:buFont typeface="Arial" panose="020B0604020202020204" pitchFamily="34" charset="0"/>
              <a:buChar char="•"/>
            </a:pPr>
            <a:r>
              <a:rPr lang="hu-HU" dirty="0" smtClean="0"/>
              <a:t>Továbbra is átalány-kárként kérik a 12 havi távolléti díjat</a:t>
            </a:r>
          </a:p>
          <a:p>
            <a:pPr marL="617220" lvl="2" indent="-342900">
              <a:buFont typeface="Arial" panose="020B0604020202020204" pitchFamily="34" charset="0"/>
              <a:buChar char="•"/>
            </a:pPr>
            <a:r>
              <a:rPr lang="hu-HU" dirty="0" smtClean="0"/>
              <a:t>Nincs bizonyítva a kárenyhítési kötelezettség</a:t>
            </a:r>
          </a:p>
          <a:p>
            <a:pPr marL="617220" lvl="2" indent="-342900">
              <a:buFont typeface="Arial" panose="020B0604020202020204" pitchFamily="34" charset="0"/>
              <a:buChar char="•"/>
            </a:pPr>
            <a:endParaRPr lang="hu-HU" sz="1800" dirty="0" smtClean="0"/>
          </a:p>
          <a:p>
            <a:r>
              <a:rPr lang="hu-HU" b="1" dirty="0" smtClean="0">
                <a:solidFill>
                  <a:srgbClr val="FF0000"/>
                </a:solidFill>
              </a:rPr>
              <a:t>Tipikus munkáltatói hibák: </a:t>
            </a:r>
          </a:p>
          <a:p>
            <a:pPr marL="68580" indent="-342900">
              <a:buFont typeface="Arial" panose="020B0604020202020204" pitchFamily="34" charset="0"/>
              <a:buChar char="•"/>
            </a:pPr>
            <a:r>
              <a:rPr lang="hu-HU" dirty="0" smtClean="0"/>
              <a:t>Vitatják a keresetet jogalapjában, de az összegszerűséget nem</a:t>
            </a:r>
          </a:p>
          <a:p>
            <a:pPr marL="361950" indent="-361950">
              <a:buFont typeface="Arial" panose="020B0604020202020204" pitchFamily="34" charset="0"/>
              <a:buChar char="•"/>
              <a:tabLst>
                <a:tab pos="361950" algn="l"/>
              </a:tabLst>
            </a:pPr>
            <a:r>
              <a:rPr lang="hu-HU" dirty="0"/>
              <a:t>„Megéri” a jogellenes felmondás a </a:t>
            </a:r>
            <a:r>
              <a:rPr lang="hu-HU" dirty="0" smtClean="0"/>
              <a:t>munkáltatóknak </a:t>
            </a:r>
            <a:r>
              <a:rPr lang="hu-HU" dirty="0"/>
              <a:t>– </a:t>
            </a:r>
            <a:r>
              <a:rPr lang="hu-HU" dirty="0" smtClean="0"/>
              <a:t>elismerés az első tárgyaláson. </a:t>
            </a:r>
            <a:r>
              <a:rPr lang="hu-HU" i="1" dirty="0" smtClean="0"/>
              <a:t>Kockázat</a:t>
            </a:r>
            <a:r>
              <a:rPr lang="hu-HU" dirty="0" smtClean="0"/>
              <a:t>: utóbb </a:t>
            </a:r>
            <a:r>
              <a:rPr lang="hu-HU" dirty="0"/>
              <a:t>is indítható a </a:t>
            </a:r>
            <a:r>
              <a:rPr lang="hu-HU" dirty="0" smtClean="0"/>
              <a:t>bérkülönbözet </a:t>
            </a:r>
            <a:r>
              <a:rPr lang="hu-HU" dirty="0"/>
              <a:t>iránti </a:t>
            </a:r>
            <a:r>
              <a:rPr lang="hu-HU" dirty="0" smtClean="0"/>
              <a:t>igény a 12 havi távolléti díj erejéig</a:t>
            </a:r>
            <a:endParaRPr lang="hu-HU" dirty="0"/>
          </a:p>
          <a:p>
            <a:pPr marL="68580" indent="-342900">
              <a:buFont typeface="Arial" panose="020B0604020202020204" pitchFamily="34" charset="0"/>
              <a:buChar char="•"/>
            </a:pPr>
            <a:endParaRPr lang="hu-HU" dirty="0" smtClean="0"/>
          </a:p>
          <a:p>
            <a:endParaRPr lang="hu-HU" dirty="0" smtClean="0"/>
          </a:p>
          <a:p>
            <a:endParaRPr lang="hu-H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hu-HU" smtClean="0"/>
              <a:t>Réti, Antall és Társai Pwc Legal</a:t>
            </a:r>
            <a:endParaRPr lang="hu-H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EBD5762-3BDC-484D-9503-7EA6D5A9A8CE}" type="slidenum">
              <a:rPr lang="hu-HU" smtClean="0"/>
              <a:pPr/>
              <a:t>19</a:t>
            </a:fld>
            <a:endParaRPr lang="hu-HU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hu-HU" dirty="0"/>
              <a:t>2016. 09. 29.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9143506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Agenda</a:t>
            </a:r>
            <a:endParaRPr lang="hu-HU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5"/>
            <p:extLst>
              <p:ext uri="{D42A27DB-BD31-4B8C-83A1-F6EECF244321}">
                <p14:modId xmlns:p14="http://schemas.microsoft.com/office/powerpoint/2010/main" val="1875514595"/>
              </p:ext>
            </p:extLst>
          </p:nvPr>
        </p:nvGraphicFramePr>
        <p:xfrm>
          <a:off x="533400" y="1371600"/>
          <a:ext cx="8077200" cy="4419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EBD5762-3BDC-484D-9503-7EA6D5A9A8CE}" type="slidenum">
              <a:rPr lang="hu-HU" smtClean="0"/>
              <a:pPr/>
              <a:t>2</a:t>
            </a:fld>
            <a:endParaRPr lang="hu-HU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hu-HU" dirty="0" smtClean="0"/>
              <a:t>2016. 09. 29.</a:t>
            </a:r>
            <a:endParaRPr lang="hu-HU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3"/>
          </p:nvPr>
        </p:nvSpPr>
        <p:spPr>
          <a:xfrm>
            <a:off x="609600" y="6400800"/>
            <a:ext cx="5257800" cy="152400"/>
          </a:xfrm>
        </p:spPr>
        <p:txBody>
          <a:bodyPr/>
          <a:lstStyle/>
          <a:p>
            <a:r>
              <a:rPr lang="hu-HU" dirty="0" smtClean="0">
                <a:latin typeface="Georgia" panose="02040502050405020303" pitchFamily="18" charset="0"/>
              </a:rPr>
              <a:t>Réti, Antall és Társai </a:t>
            </a:r>
            <a:r>
              <a:rPr lang="hu-HU" sz="1200" dirty="0" err="1" smtClean="0">
                <a:latin typeface="Georgia" panose="02040502050405020303" pitchFamily="18" charset="0"/>
              </a:rPr>
              <a:t>Pwc</a:t>
            </a:r>
            <a:r>
              <a:rPr lang="hu-HU" dirty="0" smtClean="0">
                <a:latin typeface="Georgia" panose="02040502050405020303" pitchFamily="18" charset="0"/>
              </a:rPr>
              <a:t> </a:t>
            </a:r>
            <a:r>
              <a:rPr lang="hu-HU" dirty="0" err="1" smtClean="0">
                <a:latin typeface="Georgia" panose="02040502050405020303" pitchFamily="18" charset="0"/>
              </a:rPr>
              <a:t>Legal</a:t>
            </a:r>
            <a:endParaRPr lang="hu-HU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93594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2F3041E-0B49-434E-B694-FA1C5E1E9CD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graphicEl>
                                              <a:dgm id="{02F3041E-0B49-434E-B694-FA1C5E1E9CD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graphicEl>
                                              <a:dgm id="{02F3041E-0B49-434E-B694-FA1C5E1E9CD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graphicEl>
                                              <a:dgm id="{02F3041E-0B49-434E-B694-FA1C5E1E9CD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588FCD2-71FB-4BAB-8EAB-5BF7CC1C0FB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graphicEl>
                                              <a:dgm id="{B588FCD2-71FB-4BAB-8EAB-5BF7CC1C0FB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graphicEl>
                                              <a:dgm id="{B588FCD2-71FB-4BAB-8EAB-5BF7CC1C0FB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graphicEl>
                                              <a:dgm id="{B588FCD2-71FB-4BAB-8EAB-5BF7CC1C0FB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60F3162-7015-49BF-BE34-AFD81D4ED73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graphicEl>
                                              <a:dgm id="{760F3162-7015-49BF-BE34-AFD81D4ED73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graphicEl>
                                              <a:dgm id="{760F3162-7015-49BF-BE34-AFD81D4ED73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graphicEl>
                                              <a:dgm id="{760F3162-7015-49BF-BE34-AFD81D4ED73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9E927BB-AA84-484C-901C-FBD88179CDF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graphicEl>
                                              <a:dgm id="{39E927BB-AA84-484C-901C-FBD88179CDF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graphicEl>
                                              <a:dgm id="{39E927BB-AA84-484C-901C-FBD88179CDF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graphicEl>
                                              <a:dgm id="{39E927BB-AA84-484C-901C-FBD88179CDF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Köszönöm a figyelmet!</a:t>
            </a:r>
            <a:br>
              <a:rPr lang="hu-HU" dirty="0" smtClean="0"/>
            </a:br>
            <a:r>
              <a:rPr lang="hu-HU" dirty="0"/>
              <a:t/>
            </a:r>
            <a:br>
              <a:rPr lang="hu-HU" dirty="0"/>
            </a:br>
            <a:r>
              <a:rPr lang="hu-HU" dirty="0" smtClean="0"/>
              <a:t/>
            </a:r>
            <a:br>
              <a:rPr lang="hu-HU" dirty="0" smtClean="0"/>
            </a:br>
            <a:r>
              <a:rPr lang="hu-HU" sz="1800" dirty="0" smtClean="0">
                <a:solidFill>
                  <a:srgbClr val="000000"/>
                </a:solidFill>
              </a:rPr>
              <a:t>Dr</a:t>
            </a:r>
            <a:r>
              <a:rPr lang="hu-HU" sz="1800" dirty="0">
                <a:solidFill>
                  <a:srgbClr val="000000"/>
                </a:solidFill>
              </a:rPr>
              <a:t>. </a:t>
            </a:r>
            <a:r>
              <a:rPr lang="hu-HU" sz="1800" dirty="0" err="1">
                <a:solidFill>
                  <a:srgbClr val="000000"/>
                </a:solidFill>
              </a:rPr>
              <a:t>Zsédely</a:t>
            </a:r>
            <a:r>
              <a:rPr lang="hu-HU" sz="1800" dirty="0">
                <a:solidFill>
                  <a:srgbClr val="000000"/>
                </a:solidFill>
              </a:rPr>
              <a:t> Márta</a:t>
            </a:r>
            <a:br>
              <a:rPr lang="hu-HU" sz="1800" dirty="0">
                <a:solidFill>
                  <a:srgbClr val="000000"/>
                </a:solidFill>
              </a:rPr>
            </a:br>
            <a:r>
              <a:rPr lang="hu-HU" sz="1800" dirty="0">
                <a:solidFill>
                  <a:srgbClr val="000000"/>
                </a:solidFill>
              </a:rPr>
              <a:t>ügyvéd</a:t>
            </a:r>
            <a:br>
              <a:rPr lang="hu-HU" sz="1800" dirty="0">
                <a:solidFill>
                  <a:srgbClr val="000000"/>
                </a:solidFill>
              </a:rPr>
            </a:br>
            <a:r>
              <a:rPr lang="hu-HU" sz="1800" dirty="0">
                <a:solidFill>
                  <a:srgbClr val="000000"/>
                </a:solidFill>
              </a:rPr>
              <a:t>Réti, Antall és Társai Ügyvédi Iroda</a:t>
            </a:r>
            <a:br>
              <a:rPr lang="hu-HU" sz="1800" dirty="0">
                <a:solidFill>
                  <a:srgbClr val="000000"/>
                </a:solidFill>
              </a:rPr>
            </a:br>
            <a:r>
              <a:rPr lang="hu-HU" sz="1800" dirty="0">
                <a:solidFill>
                  <a:srgbClr val="000000"/>
                </a:solidFill>
              </a:rPr>
              <a:t>Telefon: +36 1 461 9798</a:t>
            </a:r>
            <a:br>
              <a:rPr lang="hu-HU" sz="1800" dirty="0">
                <a:solidFill>
                  <a:srgbClr val="000000"/>
                </a:solidFill>
              </a:rPr>
            </a:br>
            <a:r>
              <a:rPr lang="hu-HU" sz="1800" dirty="0" err="1">
                <a:solidFill>
                  <a:srgbClr val="000000"/>
                </a:solidFill>
                <a:hlinkClick r:id="rId3"/>
              </a:rPr>
              <a:t>marta.zsedely</a:t>
            </a:r>
            <a:r>
              <a:rPr lang="hu-HU" sz="1800" dirty="0">
                <a:solidFill>
                  <a:srgbClr val="000000"/>
                </a:solidFill>
                <a:hlinkClick r:id="rId3"/>
              </a:rPr>
              <a:t>@</a:t>
            </a:r>
            <a:r>
              <a:rPr lang="hu-HU" sz="1800" dirty="0" err="1">
                <a:solidFill>
                  <a:srgbClr val="000000"/>
                </a:solidFill>
                <a:hlinkClick r:id="rId3"/>
              </a:rPr>
              <a:t>hu.pwclegal.com</a:t>
            </a:r>
            <a:endParaRPr lang="hu-HU" sz="18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lvl="0"/>
            <a:r>
              <a:rPr lang="hu-HU" dirty="0" err="1" smtClean="0"/>
              <a:t>This</a:t>
            </a:r>
            <a:r>
              <a:rPr lang="hu-HU" dirty="0" smtClean="0"/>
              <a:t> </a:t>
            </a:r>
            <a:r>
              <a:rPr lang="hu-HU" dirty="0" err="1" smtClean="0"/>
              <a:t>publication</a:t>
            </a:r>
            <a:r>
              <a:rPr lang="hu-HU" dirty="0" smtClean="0"/>
              <a:t> has </a:t>
            </a:r>
            <a:r>
              <a:rPr lang="hu-HU" dirty="0" err="1" smtClean="0"/>
              <a:t>been</a:t>
            </a:r>
            <a:r>
              <a:rPr lang="hu-HU" dirty="0" smtClean="0"/>
              <a:t> </a:t>
            </a:r>
            <a:r>
              <a:rPr lang="hu-HU" dirty="0" err="1" smtClean="0"/>
              <a:t>prepared</a:t>
            </a:r>
            <a:r>
              <a:rPr lang="hu-HU" dirty="0" smtClean="0"/>
              <a:t> </a:t>
            </a:r>
            <a:r>
              <a:rPr lang="hu-HU" dirty="0" err="1" smtClean="0"/>
              <a:t>for</a:t>
            </a:r>
            <a:r>
              <a:rPr lang="hu-HU" dirty="0" smtClean="0"/>
              <a:t> </a:t>
            </a:r>
            <a:r>
              <a:rPr lang="hu-HU" dirty="0" err="1" smtClean="0"/>
              <a:t>general</a:t>
            </a:r>
            <a:r>
              <a:rPr lang="hu-HU" dirty="0" smtClean="0"/>
              <a:t> </a:t>
            </a:r>
            <a:r>
              <a:rPr lang="hu-HU" dirty="0" err="1" smtClean="0"/>
              <a:t>guidance</a:t>
            </a:r>
            <a:r>
              <a:rPr lang="hu-HU" dirty="0" smtClean="0"/>
              <a:t> </a:t>
            </a:r>
            <a:r>
              <a:rPr lang="hu-HU" dirty="0" err="1" smtClean="0"/>
              <a:t>on</a:t>
            </a:r>
            <a:r>
              <a:rPr lang="hu-HU" dirty="0" smtClean="0"/>
              <a:t> </a:t>
            </a:r>
            <a:r>
              <a:rPr lang="hu-HU" dirty="0" err="1" smtClean="0"/>
              <a:t>matters</a:t>
            </a:r>
            <a:r>
              <a:rPr lang="hu-HU" dirty="0" smtClean="0"/>
              <a:t> of interest </a:t>
            </a:r>
            <a:r>
              <a:rPr lang="hu-HU" dirty="0" err="1" smtClean="0"/>
              <a:t>only</a:t>
            </a:r>
            <a:r>
              <a:rPr lang="hu-HU" dirty="0" smtClean="0"/>
              <a:t>, and </a:t>
            </a:r>
            <a:r>
              <a:rPr lang="hu-HU" dirty="0" err="1" smtClean="0"/>
              <a:t>does</a:t>
            </a:r>
            <a:r>
              <a:rPr lang="hu-HU" dirty="0" smtClean="0"/>
              <a:t> </a:t>
            </a:r>
            <a:r>
              <a:rPr lang="hu-HU" dirty="0" err="1" smtClean="0"/>
              <a:t>not</a:t>
            </a:r>
            <a:r>
              <a:rPr lang="hu-HU" dirty="0" smtClean="0"/>
              <a:t> </a:t>
            </a:r>
            <a:r>
              <a:rPr lang="hu-HU" dirty="0" err="1" smtClean="0"/>
              <a:t>constitute</a:t>
            </a:r>
            <a:r>
              <a:rPr lang="hu-HU" dirty="0" smtClean="0"/>
              <a:t> </a:t>
            </a:r>
            <a:r>
              <a:rPr lang="hu-HU" dirty="0" err="1" smtClean="0"/>
              <a:t>professional</a:t>
            </a:r>
            <a:r>
              <a:rPr lang="hu-HU" dirty="0" smtClean="0"/>
              <a:t> </a:t>
            </a:r>
            <a:r>
              <a:rPr lang="hu-HU" dirty="0" err="1" smtClean="0"/>
              <a:t>advice</a:t>
            </a:r>
            <a:r>
              <a:rPr lang="hu-HU" dirty="0" smtClean="0"/>
              <a:t>. </a:t>
            </a:r>
            <a:r>
              <a:rPr lang="hu-HU" dirty="0" err="1" smtClean="0"/>
              <a:t>You</a:t>
            </a:r>
            <a:r>
              <a:rPr lang="hu-HU" dirty="0" smtClean="0"/>
              <a:t> </a:t>
            </a:r>
            <a:r>
              <a:rPr lang="hu-HU" dirty="0" err="1" smtClean="0"/>
              <a:t>should</a:t>
            </a:r>
            <a:r>
              <a:rPr lang="hu-HU" dirty="0" smtClean="0"/>
              <a:t> </a:t>
            </a:r>
            <a:r>
              <a:rPr lang="hu-HU" dirty="0" err="1" smtClean="0"/>
              <a:t>not</a:t>
            </a:r>
            <a:r>
              <a:rPr lang="hu-HU" dirty="0" smtClean="0"/>
              <a:t> </a:t>
            </a:r>
            <a:r>
              <a:rPr lang="hu-HU" dirty="0" err="1" smtClean="0"/>
              <a:t>act</a:t>
            </a:r>
            <a:r>
              <a:rPr lang="hu-HU" dirty="0" smtClean="0"/>
              <a:t> </a:t>
            </a:r>
            <a:r>
              <a:rPr lang="hu-HU" dirty="0" err="1" smtClean="0"/>
              <a:t>upon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information</a:t>
            </a:r>
            <a:r>
              <a:rPr lang="hu-HU" dirty="0" smtClean="0"/>
              <a:t> </a:t>
            </a:r>
            <a:r>
              <a:rPr lang="hu-HU" dirty="0" err="1" smtClean="0"/>
              <a:t>contained</a:t>
            </a:r>
            <a:r>
              <a:rPr lang="hu-HU" dirty="0" smtClean="0"/>
              <a:t> </a:t>
            </a:r>
            <a:r>
              <a:rPr lang="hu-HU" dirty="0" err="1" smtClean="0"/>
              <a:t>in</a:t>
            </a:r>
            <a:r>
              <a:rPr lang="hu-HU" dirty="0" smtClean="0"/>
              <a:t> </a:t>
            </a:r>
            <a:r>
              <a:rPr lang="hu-HU" dirty="0" err="1" smtClean="0"/>
              <a:t>this</a:t>
            </a:r>
            <a:r>
              <a:rPr lang="hu-HU" dirty="0" smtClean="0"/>
              <a:t> </a:t>
            </a:r>
            <a:r>
              <a:rPr lang="hu-HU" dirty="0" err="1" smtClean="0"/>
              <a:t>publication</a:t>
            </a:r>
            <a:r>
              <a:rPr lang="hu-HU" dirty="0" smtClean="0"/>
              <a:t> </a:t>
            </a:r>
            <a:r>
              <a:rPr lang="hu-HU" dirty="0" err="1" smtClean="0"/>
              <a:t>without</a:t>
            </a:r>
            <a:r>
              <a:rPr lang="hu-HU" dirty="0" smtClean="0"/>
              <a:t> </a:t>
            </a:r>
            <a:r>
              <a:rPr lang="hu-HU" dirty="0" err="1" smtClean="0"/>
              <a:t>obtaining</a:t>
            </a:r>
            <a:r>
              <a:rPr lang="hu-HU" dirty="0" smtClean="0"/>
              <a:t> </a:t>
            </a:r>
            <a:r>
              <a:rPr lang="hu-HU" dirty="0" err="1" smtClean="0"/>
              <a:t>specific</a:t>
            </a:r>
            <a:r>
              <a:rPr lang="hu-HU" dirty="0" smtClean="0"/>
              <a:t> </a:t>
            </a:r>
            <a:r>
              <a:rPr lang="hu-HU" dirty="0" err="1" smtClean="0"/>
              <a:t>professional</a:t>
            </a:r>
            <a:r>
              <a:rPr lang="hu-HU" dirty="0" smtClean="0"/>
              <a:t> </a:t>
            </a:r>
            <a:r>
              <a:rPr lang="hu-HU" dirty="0" err="1" smtClean="0"/>
              <a:t>advice</a:t>
            </a:r>
            <a:r>
              <a:rPr lang="hu-HU" dirty="0" smtClean="0"/>
              <a:t>. No </a:t>
            </a:r>
            <a:r>
              <a:rPr lang="hu-HU" dirty="0" err="1" smtClean="0"/>
              <a:t>representation</a:t>
            </a:r>
            <a:r>
              <a:rPr lang="hu-HU" dirty="0" smtClean="0"/>
              <a:t> </a:t>
            </a:r>
            <a:r>
              <a:rPr lang="hu-HU" dirty="0" err="1" smtClean="0"/>
              <a:t>or</a:t>
            </a:r>
            <a:r>
              <a:rPr lang="hu-HU" dirty="0" smtClean="0"/>
              <a:t> </a:t>
            </a:r>
            <a:r>
              <a:rPr lang="hu-HU" dirty="0" err="1" smtClean="0"/>
              <a:t>warranty</a:t>
            </a:r>
            <a:r>
              <a:rPr lang="hu-HU" dirty="0" smtClean="0"/>
              <a:t> (</a:t>
            </a:r>
            <a:r>
              <a:rPr lang="hu-HU" dirty="0" err="1" smtClean="0"/>
              <a:t>express</a:t>
            </a:r>
            <a:r>
              <a:rPr lang="hu-HU" dirty="0" smtClean="0"/>
              <a:t> </a:t>
            </a:r>
            <a:r>
              <a:rPr lang="hu-HU" dirty="0" err="1" smtClean="0"/>
              <a:t>or</a:t>
            </a:r>
            <a:r>
              <a:rPr lang="hu-HU" dirty="0" smtClean="0"/>
              <a:t> </a:t>
            </a:r>
            <a:r>
              <a:rPr lang="hu-HU" dirty="0" err="1" smtClean="0"/>
              <a:t>implied</a:t>
            </a:r>
            <a:r>
              <a:rPr lang="hu-HU" dirty="0" smtClean="0"/>
              <a:t>) is </a:t>
            </a:r>
            <a:r>
              <a:rPr lang="hu-HU" dirty="0" err="1" smtClean="0"/>
              <a:t>given</a:t>
            </a:r>
            <a:r>
              <a:rPr lang="hu-HU" dirty="0" smtClean="0"/>
              <a:t> </a:t>
            </a:r>
            <a:r>
              <a:rPr lang="hu-HU" dirty="0" err="1" smtClean="0"/>
              <a:t>as</a:t>
            </a:r>
            <a:r>
              <a:rPr lang="hu-HU" dirty="0" smtClean="0"/>
              <a:t> </a:t>
            </a:r>
            <a:r>
              <a:rPr lang="hu-HU" dirty="0" err="1" smtClean="0"/>
              <a:t>to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accuracy</a:t>
            </a:r>
            <a:r>
              <a:rPr lang="hu-HU" dirty="0" smtClean="0"/>
              <a:t> </a:t>
            </a:r>
            <a:r>
              <a:rPr lang="hu-HU" dirty="0" err="1" smtClean="0"/>
              <a:t>or</a:t>
            </a:r>
            <a:r>
              <a:rPr lang="hu-HU" dirty="0" smtClean="0"/>
              <a:t> </a:t>
            </a:r>
            <a:r>
              <a:rPr lang="hu-HU" dirty="0" err="1" smtClean="0"/>
              <a:t>completeness</a:t>
            </a:r>
            <a:r>
              <a:rPr lang="hu-HU" dirty="0" smtClean="0"/>
              <a:t> of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information</a:t>
            </a:r>
            <a:r>
              <a:rPr lang="hu-HU" dirty="0" smtClean="0"/>
              <a:t> </a:t>
            </a:r>
            <a:r>
              <a:rPr lang="hu-HU" dirty="0" err="1" smtClean="0"/>
              <a:t>contained</a:t>
            </a:r>
            <a:r>
              <a:rPr lang="hu-HU" dirty="0" smtClean="0"/>
              <a:t> </a:t>
            </a:r>
            <a:r>
              <a:rPr lang="hu-HU" dirty="0" err="1" smtClean="0"/>
              <a:t>in</a:t>
            </a:r>
            <a:r>
              <a:rPr lang="hu-HU" dirty="0" smtClean="0"/>
              <a:t> </a:t>
            </a:r>
            <a:r>
              <a:rPr lang="hu-HU" dirty="0" err="1" smtClean="0"/>
              <a:t>this</a:t>
            </a:r>
            <a:r>
              <a:rPr lang="hu-HU" dirty="0" smtClean="0"/>
              <a:t> </a:t>
            </a:r>
            <a:r>
              <a:rPr lang="hu-HU" dirty="0" err="1" smtClean="0"/>
              <a:t>publication</a:t>
            </a:r>
            <a:r>
              <a:rPr lang="hu-HU" dirty="0" smtClean="0"/>
              <a:t>, and, </a:t>
            </a:r>
            <a:r>
              <a:rPr lang="hu-HU" dirty="0" err="1" smtClean="0"/>
              <a:t>to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extent</a:t>
            </a:r>
            <a:r>
              <a:rPr lang="hu-HU" dirty="0" smtClean="0"/>
              <a:t> </a:t>
            </a:r>
            <a:r>
              <a:rPr lang="hu-HU" dirty="0" err="1" smtClean="0"/>
              <a:t>permitted</a:t>
            </a:r>
            <a:r>
              <a:rPr lang="hu-HU" dirty="0" smtClean="0"/>
              <a:t> </a:t>
            </a:r>
            <a:r>
              <a:rPr lang="hu-HU" dirty="0" err="1" smtClean="0"/>
              <a:t>by</a:t>
            </a:r>
            <a:r>
              <a:rPr lang="hu-HU" dirty="0" smtClean="0"/>
              <a:t> </a:t>
            </a:r>
            <a:r>
              <a:rPr lang="hu-HU" dirty="0" err="1" smtClean="0"/>
              <a:t>law</a:t>
            </a:r>
            <a:r>
              <a:rPr lang="hu-HU" dirty="0" smtClean="0"/>
              <a:t>, [</a:t>
            </a:r>
            <a:r>
              <a:rPr lang="hu-HU" dirty="0" err="1" smtClean="0"/>
              <a:t>insert</a:t>
            </a:r>
            <a:r>
              <a:rPr lang="hu-HU" dirty="0" smtClean="0"/>
              <a:t> </a:t>
            </a:r>
            <a:r>
              <a:rPr lang="hu-HU" dirty="0" err="1" smtClean="0"/>
              <a:t>legal</a:t>
            </a:r>
            <a:r>
              <a:rPr lang="hu-HU" dirty="0" smtClean="0"/>
              <a:t> </a:t>
            </a:r>
            <a:r>
              <a:rPr lang="hu-HU" dirty="0" err="1" smtClean="0"/>
              <a:t>name</a:t>
            </a:r>
            <a:r>
              <a:rPr lang="hu-HU" dirty="0" smtClean="0"/>
              <a:t> of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PwC</a:t>
            </a:r>
            <a:r>
              <a:rPr lang="hu-HU" dirty="0" smtClean="0"/>
              <a:t> </a:t>
            </a:r>
            <a:r>
              <a:rPr lang="hu-HU" dirty="0" err="1" smtClean="0"/>
              <a:t>firm</a:t>
            </a:r>
            <a:r>
              <a:rPr lang="hu-HU" dirty="0" smtClean="0"/>
              <a:t>], </a:t>
            </a:r>
            <a:r>
              <a:rPr lang="hu-HU" dirty="0" err="1" smtClean="0"/>
              <a:t>its</a:t>
            </a:r>
            <a:r>
              <a:rPr lang="hu-HU" dirty="0" smtClean="0"/>
              <a:t> </a:t>
            </a:r>
            <a:r>
              <a:rPr lang="hu-HU" dirty="0" err="1" smtClean="0"/>
              <a:t>members</a:t>
            </a:r>
            <a:r>
              <a:rPr lang="hu-HU" dirty="0" smtClean="0"/>
              <a:t>, </a:t>
            </a:r>
            <a:r>
              <a:rPr lang="hu-HU" dirty="0" err="1" smtClean="0"/>
              <a:t>employees</a:t>
            </a:r>
            <a:r>
              <a:rPr lang="hu-HU" dirty="0" smtClean="0"/>
              <a:t> and </a:t>
            </a:r>
            <a:r>
              <a:rPr lang="hu-HU" dirty="0" err="1" smtClean="0"/>
              <a:t>agents</a:t>
            </a:r>
            <a:r>
              <a:rPr lang="hu-HU" dirty="0" smtClean="0"/>
              <a:t> </a:t>
            </a:r>
            <a:r>
              <a:rPr lang="hu-HU" dirty="0" err="1" smtClean="0"/>
              <a:t>do</a:t>
            </a:r>
            <a:r>
              <a:rPr lang="hu-HU" dirty="0" smtClean="0"/>
              <a:t> </a:t>
            </a:r>
            <a:r>
              <a:rPr lang="hu-HU" dirty="0" err="1" smtClean="0"/>
              <a:t>not</a:t>
            </a:r>
            <a:r>
              <a:rPr lang="hu-HU" dirty="0" smtClean="0"/>
              <a:t> </a:t>
            </a:r>
            <a:r>
              <a:rPr lang="hu-HU" dirty="0" err="1" smtClean="0"/>
              <a:t>accept</a:t>
            </a:r>
            <a:r>
              <a:rPr lang="hu-HU" dirty="0" smtClean="0"/>
              <a:t> </a:t>
            </a:r>
            <a:r>
              <a:rPr lang="hu-HU" dirty="0" err="1" smtClean="0"/>
              <a:t>or</a:t>
            </a:r>
            <a:r>
              <a:rPr lang="hu-HU" dirty="0" smtClean="0"/>
              <a:t> </a:t>
            </a:r>
            <a:r>
              <a:rPr lang="hu-HU" dirty="0" err="1" smtClean="0"/>
              <a:t>assume</a:t>
            </a:r>
            <a:r>
              <a:rPr lang="hu-HU" dirty="0" smtClean="0"/>
              <a:t> </a:t>
            </a:r>
            <a:r>
              <a:rPr lang="hu-HU" dirty="0" err="1" smtClean="0"/>
              <a:t>any</a:t>
            </a:r>
            <a:r>
              <a:rPr lang="hu-HU" dirty="0" smtClean="0"/>
              <a:t> </a:t>
            </a:r>
            <a:r>
              <a:rPr lang="hu-HU" dirty="0" err="1" smtClean="0"/>
              <a:t>liability</a:t>
            </a:r>
            <a:r>
              <a:rPr lang="hu-HU" dirty="0" smtClean="0"/>
              <a:t>, </a:t>
            </a:r>
            <a:r>
              <a:rPr lang="hu-HU" dirty="0" err="1" smtClean="0"/>
              <a:t>responsibility</a:t>
            </a:r>
            <a:r>
              <a:rPr lang="hu-HU" dirty="0" smtClean="0"/>
              <a:t> </a:t>
            </a:r>
            <a:r>
              <a:rPr lang="hu-HU" dirty="0" err="1" smtClean="0"/>
              <a:t>or</a:t>
            </a:r>
            <a:r>
              <a:rPr lang="hu-HU" dirty="0" smtClean="0"/>
              <a:t> </a:t>
            </a:r>
            <a:r>
              <a:rPr lang="hu-HU" dirty="0" err="1" smtClean="0"/>
              <a:t>duty</a:t>
            </a:r>
            <a:r>
              <a:rPr lang="hu-HU" dirty="0" smtClean="0"/>
              <a:t> of </a:t>
            </a:r>
            <a:r>
              <a:rPr lang="hu-HU" dirty="0" err="1" smtClean="0"/>
              <a:t>care</a:t>
            </a:r>
            <a:r>
              <a:rPr lang="hu-HU" dirty="0" smtClean="0"/>
              <a:t> </a:t>
            </a:r>
            <a:r>
              <a:rPr lang="hu-HU" dirty="0" err="1" smtClean="0"/>
              <a:t>for</a:t>
            </a:r>
            <a:r>
              <a:rPr lang="hu-HU" dirty="0" smtClean="0"/>
              <a:t> </a:t>
            </a:r>
            <a:r>
              <a:rPr lang="hu-HU" dirty="0" err="1" smtClean="0"/>
              <a:t>any</a:t>
            </a:r>
            <a:r>
              <a:rPr lang="hu-HU" dirty="0" smtClean="0"/>
              <a:t> </a:t>
            </a:r>
            <a:r>
              <a:rPr lang="hu-HU" dirty="0" err="1" smtClean="0"/>
              <a:t>consequences</a:t>
            </a:r>
            <a:r>
              <a:rPr lang="hu-HU" dirty="0" smtClean="0"/>
              <a:t> </a:t>
            </a:r>
            <a:r>
              <a:rPr lang="hu-HU" dirty="0" err="1" smtClean="0"/>
              <a:t>of</a:t>
            </a:r>
            <a:r>
              <a:rPr lang="hu-HU" dirty="0" smtClean="0"/>
              <a:t> </a:t>
            </a:r>
            <a:r>
              <a:rPr lang="hu-HU" dirty="0" err="1" smtClean="0"/>
              <a:t>you</a:t>
            </a:r>
            <a:r>
              <a:rPr lang="hu-HU" dirty="0" smtClean="0"/>
              <a:t> </a:t>
            </a:r>
            <a:r>
              <a:rPr lang="hu-HU" dirty="0" err="1" smtClean="0"/>
              <a:t>or</a:t>
            </a:r>
            <a:r>
              <a:rPr lang="hu-HU" dirty="0" smtClean="0"/>
              <a:t> </a:t>
            </a:r>
            <a:r>
              <a:rPr lang="hu-HU" dirty="0" err="1" smtClean="0"/>
              <a:t>anyone</a:t>
            </a:r>
            <a:r>
              <a:rPr lang="hu-HU" dirty="0" smtClean="0"/>
              <a:t> </a:t>
            </a:r>
            <a:r>
              <a:rPr lang="hu-HU" dirty="0" err="1" smtClean="0"/>
              <a:t>else</a:t>
            </a:r>
            <a:r>
              <a:rPr lang="hu-HU" dirty="0" smtClean="0"/>
              <a:t> </a:t>
            </a:r>
            <a:r>
              <a:rPr lang="hu-HU" dirty="0" err="1" smtClean="0"/>
              <a:t>acting</a:t>
            </a:r>
            <a:r>
              <a:rPr lang="hu-HU" dirty="0" smtClean="0"/>
              <a:t>, </a:t>
            </a:r>
            <a:r>
              <a:rPr lang="hu-HU" dirty="0" err="1" smtClean="0"/>
              <a:t>or</a:t>
            </a:r>
            <a:r>
              <a:rPr lang="hu-HU" dirty="0" smtClean="0"/>
              <a:t> </a:t>
            </a:r>
            <a:r>
              <a:rPr lang="hu-HU" dirty="0" err="1" smtClean="0"/>
              <a:t>refraining</a:t>
            </a:r>
            <a:r>
              <a:rPr lang="hu-HU" dirty="0" smtClean="0"/>
              <a:t> </a:t>
            </a:r>
            <a:r>
              <a:rPr lang="hu-HU" dirty="0" err="1" smtClean="0"/>
              <a:t>to</a:t>
            </a:r>
            <a:r>
              <a:rPr lang="hu-HU" dirty="0" smtClean="0"/>
              <a:t> </a:t>
            </a:r>
            <a:r>
              <a:rPr lang="hu-HU" dirty="0" err="1" smtClean="0"/>
              <a:t>act</a:t>
            </a:r>
            <a:r>
              <a:rPr lang="hu-HU" dirty="0" smtClean="0"/>
              <a:t>, </a:t>
            </a:r>
            <a:r>
              <a:rPr lang="hu-HU" dirty="0" err="1" smtClean="0"/>
              <a:t>in</a:t>
            </a:r>
            <a:r>
              <a:rPr lang="hu-HU" dirty="0" smtClean="0"/>
              <a:t> </a:t>
            </a:r>
            <a:r>
              <a:rPr lang="hu-HU" dirty="0" err="1" smtClean="0"/>
              <a:t>reliance</a:t>
            </a:r>
            <a:r>
              <a:rPr lang="hu-HU" dirty="0" smtClean="0"/>
              <a:t> </a:t>
            </a:r>
            <a:r>
              <a:rPr lang="hu-HU" dirty="0" err="1" smtClean="0"/>
              <a:t>on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information</a:t>
            </a:r>
            <a:r>
              <a:rPr lang="hu-HU" dirty="0" smtClean="0"/>
              <a:t> </a:t>
            </a:r>
            <a:r>
              <a:rPr lang="hu-HU" dirty="0" err="1" smtClean="0"/>
              <a:t>contained</a:t>
            </a:r>
            <a:r>
              <a:rPr lang="hu-HU" dirty="0" smtClean="0"/>
              <a:t> </a:t>
            </a:r>
            <a:r>
              <a:rPr lang="hu-HU" dirty="0" err="1" smtClean="0"/>
              <a:t>in</a:t>
            </a:r>
            <a:r>
              <a:rPr lang="hu-HU" dirty="0" smtClean="0"/>
              <a:t> </a:t>
            </a:r>
            <a:r>
              <a:rPr lang="hu-HU" dirty="0" err="1" smtClean="0"/>
              <a:t>this</a:t>
            </a:r>
            <a:r>
              <a:rPr lang="hu-HU" dirty="0" smtClean="0"/>
              <a:t> </a:t>
            </a:r>
            <a:r>
              <a:rPr lang="hu-HU" dirty="0" err="1" smtClean="0"/>
              <a:t>publication</a:t>
            </a:r>
            <a:r>
              <a:rPr lang="hu-HU" dirty="0" smtClean="0"/>
              <a:t> </a:t>
            </a:r>
            <a:r>
              <a:rPr lang="hu-HU" dirty="0" err="1" smtClean="0"/>
              <a:t>or</a:t>
            </a:r>
            <a:r>
              <a:rPr lang="hu-HU" dirty="0" smtClean="0"/>
              <a:t> </a:t>
            </a:r>
            <a:r>
              <a:rPr lang="hu-HU" dirty="0" err="1" smtClean="0"/>
              <a:t>for</a:t>
            </a:r>
            <a:r>
              <a:rPr lang="hu-HU" dirty="0" smtClean="0"/>
              <a:t> </a:t>
            </a:r>
            <a:r>
              <a:rPr lang="hu-HU" dirty="0" err="1" smtClean="0"/>
              <a:t>any</a:t>
            </a:r>
            <a:r>
              <a:rPr lang="hu-HU" dirty="0" smtClean="0"/>
              <a:t> </a:t>
            </a:r>
            <a:r>
              <a:rPr lang="hu-HU" dirty="0" err="1" smtClean="0"/>
              <a:t>decision</a:t>
            </a:r>
            <a:r>
              <a:rPr lang="hu-HU" dirty="0" smtClean="0"/>
              <a:t> </a:t>
            </a:r>
            <a:r>
              <a:rPr lang="hu-HU" dirty="0" err="1" smtClean="0"/>
              <a:t>based</a:t>
            </a:r>
            <a:r>
              <a:rPr lang="hu-HU" dirty="0" smtClean="0"/>
              <a:t> </a:t>
            </a:r>
            <a:r>
              <a:rPr lang="hu-HU" dirty="0" err="1" smtClean="0"/>
              <a:t>on</a:t>
            </a:r>
            <a:r>
              <a:rPr lang="hu-HU" dirty="0" smtClean="0"/>
              <a:t> </a:t>
            </a:r>
            <a:r>
              <a:rPr lang="hu-HU" dirty="0" err="1" smtClean="0"/>
              <a:t>it</a:t>
            </a:r>
            <a:r>
              <a:rPr lang="hu-HU" dirty="0" smtClean="0"/>
              <a:t>. </a:t>
            </a:r>
            <a:br>
              <a:rPr lang="hu-HU" dirty="0" smtClean="0"/>
            </a:br>
            <a:r>
              <a:rPr lang="hu-HU" dirty="0" smtClean="0"/>
              <a:t/>
            </a:r>
            <a:br>
              <a:rPr lang="hu-HU" dirty="0" smtClean="0"/>
            </a:br>
            <a:r>
              <a:rPr lang="hu-HU" smtClean="0"/>
              <a:t>© 2013 </a:t>
            </a:r>
            <a:r>
              <a:rPr lang="hu-HU" dirty="0" smtClean="0"/>
              <a:t>[</a:t>
            </a:r>
            <a:r>
              <a:rPr lang="hu-HU" dirty="0" err="1" smtClean="0"/>
              <a:t>insert</a:t>
            </a:r>
            <a:r>
              <a:rPr lang="hu-HU" dirty="0" smtClean="0"/>
              <a:t> </a:t>
            </a:r>
            <a:r>
              <a:rPr lang="hu-HU" dirty="0" err="1" smtClean="0"/>
              <a:t>legal</a:t>
            </a:r>
            <a:r>
              <a:rPr lang="hu-HU" dirty="0" smtClean="0"/>
              <a:t> </a:t>
            </a:r>
            <a:r>
              <a:rPr lang="hu-HU" dirty="0" err="1" smtClean="0"/>
              <a:t>name</a:t>
            </a:r>
            <a:r>
              <a:rPr lang="hu-HU" dirty="0" smtClean="0"/>
              <a:t> of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PwC</a:t>
            </a:r>
            <a:r>
              <a:rPr lang="hu-HU" dirty="0" smtClean="0"/>
              <a:t> </a:t>
            </a:r>
            <a:r>
              <a:rPr lang="hu-HU" dirty="0" err="1" smtClean="0"/>
              <a:t>firm</a:t>
            </a:r>
            <a:r>
              <a:rPr lang="hu-HU" dirty="0" smtClean="0"/>
              <a:t>]. </a:t>
            </a:r>
            <a:r>
              <a:rPr lang="hu-HU" dirty="0" err="1" smtClean="0"/>
              <a:t>All</a:t>
            </a:r>
            <a:r>
              <a:rPr lang="hu-HU" dirty="0" smtClean="0"/>
              <a:t> </a:t>
            </a:r>
            <a:r>
              <a:rPr lang="hu-HU" dirty="0" err="1" smtClean="0"/>
              <a:t>rights</a:t>
            </a:r>
            <a:r>
              <a:rPr lang="hu-HU" dirty="0" smtClean="0"/>
              <a:t> </a:t>
            </a:r>
            <a:r>
              <a:rPr lang="hu-HU" dirty="0" err="1" smtClean="0"/>
              <a:t>reserved</a:t>
            </a:r>
            <a:r>
              <a:rPr lang="hu-HU" dirty="0" smtClean="0"/>
              <a:t>. </a:t>
            </a:r>
            <a:r>
              <a:rPr lang="hu-HU" dirty="0" err="1" smtClean="0"/>
              <a:t>In</a:t>
            </a:r>
            <a:r>
              <a:rPr lang="hu-HU" dirty="0" smtClean="0"/>
              <a:t> </a:t>
            </a:r>
            <a:r>
              <a:rPr lang="hu-HU" dirty="0" err="1" smtClean="0"/>
              <a:t>this</a:t>
            </a:r>
            <a:r>
              <a:rPr lang="hu-HU" dirty="0" smtClean="0"/>
              <a:t> </a:t>
            </a:r>
            <a:r>
              <a:rPr lang="hu-HU" dirty="0" err="1" smtClean="0"/>
              <a:t>document</a:t>
            </a:r>
            <a:r>
              <a:rPr lang="hu-HU" dirty="0" smtClean="0"/>
              <a:t>, “</a:t>
            </a:r>
            <a:r>
              <a:rPr lang="hu-HU" dirty="0" err="1" smtClean="0"/>
              <a:t>PwC</a:t>
            </a:r>
            <a:r>
              <a:rPr lang="hu-HU" dirty="0" smtClean="0"/>
              <a:t>” </a:t>
            </a:r>
            <a:r>
              <a:rPr lang="hu-HU" dirty="0" err="1" smtClean="0"/>
              <a:t>refers</a:t>
            </a:r>
            <a:r>
              <a:rPr lang="hu-HU" dirty="0" smtClean="0"/>
              <a:t> </a:t>
            </a:r>
            <a:r>
              <a:rPr lang="hu-HU" dirty="0" err="1" smtClean="0"/>
              <a:t>to</a:t>
            </a:r>
            <a:r>
              <a:rPr lang="hu-HU" dirty="0" smtClean="0"/>
              <a:t> [</a:t>
            </a:r>
            <a:r>
              <a:rPr lang="hu-HU" dirty="0" err="1" smtClean="0"/>
              <a:t>insert</a:t>
            </a:r>
            <a:r>
              <a:rPr lang="hu-HU" dirty="0" smtClean="0"/>
              <a:t> </a:t>
            </a:r>
            <a:r>
              <a:rPr lang="hu-HU" dirty="0" err="1" smtClean="0"/>
              <a:t>legal</a:t>
            </a:r>
            <a:r>
              <a:rPr lang="hu-HU" dirty="0" smtClean="0"/>
              <a:t> </a:t>
            </a:r>
            <a:r>
              <a:rPr lang="hu-HU" dirty="0" err="1" smtClean="0"/>
              <a:t>name</a:t>
            </a:r>
            <a:r>
              <a:rPr lang="hu-HU" dirty="0" smtClean="0"/>
              <a:t> of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PwC</a:t>
            </a:r>
            <a:r>
              <a:rPr lang="hu-HU" dirty="0" smtClean="0"/>
              <a:t> </a:t>
            </a:r>
            <a:r>
              <a:rPr lang="hu-HU" dirty="0" err="1" smtClean="0"/>
              <a:t>firm</a:t>
            </a:r>
            <a:r>
              <a:rPr lang="hu-HU" dirty="0" smtClean="0"/>
              <a:t>] </a:t>
            </a:r>
            <a:r>
              <a:rPr lang="hu-HU" dirty="0" err="1" smtClean="0"/>
              <a:t>which</a:t>
            </a:r>
            <a:r>
              <a:rPr lang="hu-HU" dirty="0" smtClean="0"/>
              <a:t> is a </a:t>
            </a:r>
            <a:r>
              <a:rPr lang="hu-HU" dirty="0" err="1" smtClean="0"/>
              <a:t>member</a:t>
            </a:r>
            <a:r>
              <a:rPr lang="hu-HU" dirty="0" smtClean="0"/>
              <a:t> </a:t>
            </a:r>
            <a:r>
              <a:rPr lang="hu-HU" dirty="0" err="1" smtClean="0"/>
              <a:t>firm</a:t>
            </a:r>
            <a:r>
              <a:rPr lang="hu-HU" dirty="0" smtClean="0"/>
              <a:t> of </a:t>
            </a:r>
            <a:r>
              <a:rPr lang="hu-HU" dirty="0" err="1" smtClean="0"/>
              <a:t>PricewaterhouseCoopers</a:t>
            </a:r>
            <a:r>
              <a:rPr lang="hu-HU" dirty="0" smtClean="0"/>
              <a:t> International Limited, </a:t>
            </a:r>
            <a:r>
              <a:rPr lang="hu-HU" dirty="0" err="1" smtClean="0"/>
              <a:t>each</a:t>
            </a:r>
            <a:r>
              <a:rPr lang="hu-HU" dirty="0" smtClean="0"/>
              <a:t> </a:t>
            </a:r>
            <a:r>
              <a:rPr lang="hu-HU" dirty="0" err="1" smtClean="0"/>
              <a:t>member</a:t>
            </a:r>
            <a:r>
              <a:rPr lang="hu-HU" dirty="0" smtClean="0"/>
              <a:t> </a:t>
            </a:r>
            <a:r>
              <a:rPr lang="hu-HU" dirty="0" err="1" smtClean="0"/>
              <a:t>firm</a:t>
            </a:r>
            <a:r>
              <a:rPr lang="hu-HU" dirty="0" smtClean="0"/>
              <a:t> of </a:t>
            </a:r>
            <a:r>
              <a:rPr lang="hu-HU" dirty="0" err="1" smtClean="0"/>
              <a:t>which</a:t>
            </a:r>
            <a:r>
              <a:rPr lang="hu-HU" dirty="0" smtClean="0"/>
              <a:t> is a </a:t>
            </a:r>
            <a:r>
              <a:rPr lang="hu-HU" dirty="0" err="1" smtClean="0"/>
              <a:t>separate</a:t>
            </a:r>
            <a:r>
              <a:rPr lang="hu-HU" dirty="0" smtClean="0"/>
              <a:t> </a:t>
            </a:r>
            <a:r>
              <a:rPr lang="hu-HU" dirty="0" err="1" smtClean="0"/>
              <a:t>legal</a:t>
            </a:r>
            <a:r>
              <a:rPr lang="hu-HU" dirty="0" smtClean="0"/>
              <a:t> </a:t>
            </a:r>
            <a:r>
              <a:rPr lang="hu-HU" dirty="0" err="1" smtClean="0"/>
              <a:t>entity</a:t>
            </a:r>
            <a:r>
              <a:rPr lang="hu-HU" dirty="0" smtClean="0"/>
              <a:t>.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33400" y="4022108"/>
            <a:ext cx="4800600" cy="83820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lIns="45720" tIns="45720" rIns="45720" bIns="45720" rtlCol="0" anchor="ctr" anchorCtr="0">
            <a:noAutofit/>
          </a:bodyPr>
          <a:lstStyle/>
          <a:p>
            <a:pPr indent="-274320">
              <a:spcAft>
                <a:spcPts val="900"/>
              </a:spcAft>
            </a:pPr>
            <a:r>
              <a:rPr lang="hu-HU" sz="1200" b="1" dirty="0" smtClean="0">
                <a:latin typeface="Georgia" pitchFamily="18" charset="0"/>
              </a:rPr>
              <a:t>WARNING: The </a:t>
            </a:r>
            <a:r>
              <a:rPr lang="hu-HU" sz="1200" b="1" dirty="0" err="1" smtClean="0">
                <a:latin typeface="Georgia" pitchFamily="18" charset="0"/>
              </a:rPr>
              <a:t>following</a:t>
            </a:r>
            <a:r>
              <a:rPr lang="hu-HU" sz="1200" b="1" dirty="0" smtClean="0">
                <a:latin typeface="Georgia" pitchFamily="18" charset="0"/>
              </a:rPr>
              <a:t> </a:t>
            </a:r>
            <a:r>
              <a:rPr lang="hu-HU" sz="1200" b="1" dirty="0" err="1" smtClean="0">
                <a:latin typeface="Georgia" pitchFamily="18" charset="0"/>
              </a:rPr>
              <a:t>disclaimer</a:t>
            </a:r>
            <a:r>
              <a:rPr lang="hu-HU" sz="1200" b="1" dirty="0" smtClean="0">
                <a:latin typeface="Georgia" pitchFamily="18" charset="0"/>
              </a:rPr>
              <a:t> and copyright </a:t>
            </a:r>
            <a:r>
              <a:rPr lang="hu-HU" sz="1200" b="1" dirty="0" err="1" smtClean="0">
                <a:latin typeface="Georgia" pitchFamily="18" charset="0"/>
              </a:rPr>
              <a:t>notices</a:t>
            </a:r>
            <a:r>
              <a:rPr lang="hu-HU" sz="1200" b="1" dirty="0" smtClean="0">
                <a:latin typeface="Georgia" pitchFamily="18" charset="0"/>
              </a:rPr>
              <a:t> must be </a:t>
            </a:r>
            <a:r>
              <a:rPr lang="hu-HU" sz="1200" b="1" dirty="0" err="1" smtClean="0">
                <a:latin typeface="Georgia" pitchFamily="18" charset="0"/>
              </a:rPr>
              <a:t>customised</a:t>
            </a:r>
            <a:r>
              <a:rPr lang="hu-HU" sz="1200" b="1" dirty="0" smtClean="0">
                <a:latin typeface="Georgia" pitchFamily="18" charset="0"/>
              </a:rPr>
              <a:t> </a:t>
            </a:r>
            <a:r>
              <a:rPr lang="hu-HU" sz="1200" b="1" dirty="0" err="1" smtClean="0">
                <a:latin typeface="Georgia" pitchFamily="18" charset="0"/>
              </a:rPr>
              <a:t>for</a:t>
            </a:r>
            <a:r>
              <a:rPr lang="hu-HU" sz="1200" b="1" dirty="0" smtClean="0">
                <a:latin typeface="Georgia" pitchFamily="18" charset="0"/>
              </a:rPr>
              <a:t> </a:t>
            </a:r>
            <a:r>
              <a:rPr lang="hu-HU" sz="1200" b="1" dirty="0" err="1" smtClean="0">
                <a:latin typeface="Georgia" pitchFamily="18" charset="0"/>
              </a:rPr>
              <a:t>your</a:t>
            </a:r>
            <a:r>
              <a:rPr lang="hu-HU" sz="1200" b="1" dirty="0" smtClean="0">
                <a:latin typeface="Georgia" pitchFamily="18" charset="0"/>
              </a:rPr>
              <a:t> local </a:t>
            </a:r>
            <a:r>
              <a:rPr lang="hu-HU" sz="1200" b="1" dirty="0" err="1" smtClean="0">
                <a:latin typeface="Georgia" pitchFamily="18" charset="0"/>
              </a:rPr>
              <a:t>territory</a:t>
            </a:r>
            <a:r>
              <a:rPr lang="hu-HU" sz="1200" b="1" dirty="0" smtClean="0">
                <a:latin typeface="Georgia" pitchFamily="18" charset="0"/>
              </a:rPr>
              <a:t> - </a:t>
            </a:r>
            <a:r>
              <a:rPr lang="hu-HU" sz="1200" b="1" dirty="0" err="1" smtClean="0">
                <a:latin typeface="Georgia" pitchFamily="18" charset="0"/>
              </a:rPr>
              <a:t>if</a:t>
            </a:r>
            <a:r>
              <a:rPr lang="hu-HU" sz="1200" b="1" dirty="0" smtClean="0">
                <a:latin typeface="Georgia" pitchFamily="18" charset="0"/>
              </a:rPr>
              <a:t> </a:t>
            </a:r>
            <a:r>
              <a:rPr lang="hu-HU" sz="1200" b="1" dirty="0" err="1" smtClean="0">
                <a:latin typeface="Georgia" pitchFamily="18" charset="0"/>
              </a:rPr>
              <a:t>you</a:t>
            </a:r>
            <a:r>
              <a:rPr lang="hu-HU" sz="1200" b="1" dirty="0" smtClean="0">
                <a:latin typeface="Georgia" pitchFamily="18" charset="0"/>
              </a:rPr>
              <a:t> </a:t>
            </a:r>
            <a:r>
              <a:rPr lang="hu-HU" sz="1200" b="1" dirty="0" err="1" smtClean="0">
                <a:latin typeface="Georgia" pitchFamily="18" charset="0"/>
              </a:rPr>
              <a:t>need</a:t>
            </a:r>
            <a:r>
              <a:rPr lang="hu-HU" sz="1200" b="1" dirty="0" smtClean="0">
                <a:latin typeface="Georgia" pitchFamily="18" charset="0"/>
              </a:rPr>
              <a:t> </a:t>
            </a:r>
            <a:r>
              <a:rPr lang="hu-HU" sz="1200" b="1" dirty="0" err="1" smtClean="0">
                <a:latin typeface="Georgia" pitchFamily="18" charset="0"/>
              </a:rPr>
              <a:t>assistance</a:t>
            </a:r>
            <a:r>
              <a:rPr lang="hu-HU" sz="1200" b="1" dirty="0" smtClean="0">
                <a:latin typeface="Georgia" pitchFamily="18" charset="0"/>
              </a:rPr>
              <a:t> </a:t>
            </a:r>
            <a:r>
              <a:rPr lang="hu-HU" sz="1200" b="1" dirty="0" err="1" smtClean="0">
                <a:latin typeface="Georgia" pitchFamily="18" charset="0"/>
              </a:rPr>
              <a:t>with</a:t>
            </a:r>
            <a:r>
              <a:rPr lang="hu-HU" sz="1200" b="1" dirty="0" smtClean="0">
                <a:latin typeface="Georgia" pitchFamily="18" charset="0"/>
              </a:rPr>
              <a:t> </a:t>
            </a:r>
            <a:r>
              <a:rPr lang="hu-HU" sz="1200" b="1" dirty="0" err="1" smtClean="0">
                <a:latin typeface="Georgia" pitchFamily="18" charset="0"/>
              </a:rPr>
              <a:t>appropriate</a:t>
            </a:r>
            <a:r>
              <a:rPr lang="hu-HU" sz="1200" b="1" dirty="0" smtClean="0">
                <a:latin typeface="Georgia" pitchFamily="18" charset="0"/>
              </a:rPr>
              <a:t> </a:t>
            </a:r>
            <a:r>
              <a:rPr lang="hu-HU" sz="1200" b="1" dirty="0" err="1" smtClean="0">
                <a:latin typeface="Georgia" pitchFamily="18" charset="0"/>
              </a:rPr>
              <a:t>wording</a:t>
            </a:r>
            <a:r>
              <a:rPr lang="hu-HU" sz="1200" b="1" dirty="0" smtClean="0">
                <a:latin typeface="Georgia" pitchFamily="18" charset="0"/>
              </a:rPr>
              <a:t>, </a:t>
            </a:r>
            <a:r>
              <a:rPr lang="hu-HU" sz="1200" b="1" dirty="0" err="1" smtClean="0">
                <a:latin typeface="Georgia" pitchFamily="18" charset="0"/>
              </a:rPr>
              <a:t>contact</a:t>
            </a:r>
            <a:r>
              <a:rPr lang="hu-HU" sz="1200" b="1" dirty="0" smtClean="0">
                <a:latin typeface="Georgia" pitchFamily="18" charset="0"/>
              </a:rPr>
              <a:t> </a:t>
            </a:r>
            <a:r>
              <a:rPr lang="hu-HU" sz="1200" b="1" dirty="0" err="1" smtClean="0">
                <a:latin typeface="Georgia" pitchFamily="18" charset="0"/>
              </a:rPr>
              <a:t>your</a:t>
            </a:r>
            <a:r>
              <a:rPr lang="hu-HU" sz="1200" b="1" dirty="0" smtClean="0">
                <a:latin typeface="Georgia" pitchFamily="18" charset="0"/>
              </a:rPr>
              <a:t> </a:t>
            </a:r>
            <a:r>
              <a:rPr lang="hu-HU" sz="1200" b="1" dirty="0" err="1" smtClean="0">
                <a:latin typeface="Georgia" pitchFamily="18" charset="0"/>
              </a:rPr>
              <a:t>local</a:t>
            </a:r>
            <a:r>
              <a:rPr lang="hu-HU" sz="1200" b="1" dirty="0" smtClean="0">
                <a:latin typeface="Georgia" pitchFamily="18" charset="0"/>
              </a:rPr>
              <a:t> </a:t>
            </a:r>
            <a:r>
              <a:rPr lang="hu-HU" sz="1200" b="1" dirty="0" err="1" smtClean="0">
                <a:latin typeface="Georgia" pitchFamily="18" charset="0"/>
              </a:rPr>
              <a:t>Risk</a:t>
            </a:r>
            <a:r>
              <a:rPr lang="hu-HU" sz="1200" b="1" dirty="0" smtClean="0">
                <a:latin typeface="Georgia" pitchFamily="18" charset="0"/>
              </a:rPr>
              <a:t> Management </a:t>
            </a:r>
            <a:r>
              <a:rPr lang="hu-HU" sz="1200" b="1" dirty="0" err="1" smtClean="0">
                <a:latin typeface="Georgia" pitchFamily="18" charset="0"/>
              </a:rPr>
              <a:t>or</a:t>
            </a:r>
            <a:r>
              <a:rPr lang="hu-HU" sz="1200" b="1" dirty="0" smtClean="0">
                <a:latin typeface="Georgia" pitchFamily="18" charset="0"/>
              </a:rPr>
              <a:t> Office of General </a:t>
            </a:r>
            <a:r>
              <a:rPr lang="hu-HU" sz="1200" b="1" dirty="0" err="1" smtClean="0">
                <a:latin typeface="Georgia" pitchFamily="18" charset="0"/>
              </a:rPr>
              <a:t>Counsel</a:t>
            </a:r>
            <a:r>
              <a:rPr lang="hu-HU" sz="1200" b="1" dirty="0" smtClean="0">
                <a:latin typeface="Georgia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936335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381000" y="685800"/>
            <a:ext cx="8077200" cy="9144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2400" b="1" i="1" u="none" strike="noStrike" kern="1200" cap="none" spc="0" normalizeH="0" baseline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685800" y="3429000"/>
            <a:ext cx="3962400" cy="3200400"/>
          </a:xfrm>
          <a:prstGeom prst="rect">
            <a:avLst/>
          </a:prstGeom>
        </p:spPr>
        <p:txBody>
          <a:bodyPr/>
          <a:lstStyle/>
          <a:p>
            <a:pPr marL="0" marR="0" lvl="0" indent="-27432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buClr>
                <a:schemeClr val="tx1"/>
              </a:buClr>
              <a:buSzTx/>
              <a:buFontTx/>
              <a:buNone/>
              <a:tabLst/>
              <a:defRPr/>
            </a:pPr>
            <a:r>
              <a:rPr kumimoji="0" lang="hu-HU" sz="2000" b="1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</a:rPr>
              <a:t>MEGSZŰNÉSE</a:t>
            </a:r>
          </a:p>
          <a:p>
            <a:pPr marL="0" marR="0" lvl="0" indent="-27432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buClr>
                <a:schemeClr val="tx1"/>
              </a:buClr>
              <a:buSzTx/>
              <a:buFontTx/>
              <a:buNone/>
              <a:tabLst/>
              <a:defRPr/>
            </a:pPr>
            <a:endParaRPr kumimoji="0" lang="hu-HU" sz="2000" b="1" i="0" u="none" strike="noStrike" kern="1200" cap="none" spc="0" normalizeH="0" baseline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eorgia" pitchFamily="18" charset="0"/>
              <a:ea typeface="+mn-ea"/>
              <a:cs typeface="+mn-cs"/>
            </a:endParaRPr>
          </a:p>
          <a:p>
            <a:pPr marL="0" marR="0" lvl="0" indent="-27432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buClr>
                <a:schemeClr val="tx1"/>
              </a:buClr>
              <a:buSzTx/>
              <a:buFontTx/>
              <a:buNone/>
              <a:tabLst/>
              <a:defRPr/>
            </a:pPr>
            <a:r>
              <a:rPr kumimoji="0" lang="hu-HU" sz="2000" b="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</a:rPr>
              <a:t>Nincs szükség nyilatkozatra</a:t>
            </a:r>
          </a:p>
          <a:p>
            <a:pPr marL="0" marR="0" lvl="0" indent="-27432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buClr>
                <a:schemeClr val="tx1"/>
              </a:buClr>
              <a:buSzTx/>
              <a:buFontTx/>
              <a:buNone/>
              <a:tabLst/>
              <a:defRPr/>
            </a:pPr>
            <a:r>
              <a:rPr kumimoji="0" lang="hu-HU" sz="2000" b="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</a:rPr>
              <a:t>Objektív körülmények </a:t>
            </a:r>
          </a:p>
          <a:p>
            <a:pPr marL="0" marR="0" lvl="0" indent="-27432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buClr>
                <a:schemeClr val="tx1"/>
              </a:buClr>
              <a:buSzTx/>
              <a:buFontTx/>
              <a:buNone/>
              <a:tabLst/>
              <a:defRPr/>
            </a:pPr>
            <a:r>
              <a:rPr kumimoji="0" lang="hu-HU" sz="2000" b="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</a:rPr>
              <a:t>Automatikus megszűnés</a:t>
            </a:r>
          </a:p>
          <a:p>
            <a:pPr marL="0" marR="0" lvl="0" indent="-27432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buClr>
                <a:schemeClr val="tx1"/>
              </a:buClr>
              <a:buSzTx/>
              <a:buFontTx/>
              <a:buNone/>
              <a:tabLst/>
              <a:defRPr/>
            </a:pPr>
            <a:r>
              <a:rPr lang="hu-HU" sz="2000" dirty="0" smtClean="0">
                <a:latin typeface="Georgia" pitchFamily="18" charset="0"/>
              </a:rPr>
              <a:t>(</a:t>
            </a:r>
            <a:r>
              <a:rPr lang="hu-HU" sz="2000" i="1" dirty="0" smtClean="0">
                <a:latin typeface="Georgia" pitchFamily="18" charset="0"/>
              </a:rPr>
              <a:t>pl. </a:t>
            </a:r>
            <a:r>
              <a:rPr lang="hu-HU" sz="2000" i="1" dirty="0" smtClean="0">
                <a:solidFill>
                  <a:srgbClr val="FF0000"/>
                </a:solidFill>
                <a:latin typeface="Georgia" pitchFamily="18" charset="0"/>
              </a:rPr>
              <a:t>munkavállaló halála, a cég törlése, a határozott idejű munkaviszony lejárta</a:t>
            </a:r>
            <a:r>
              <a:rPr lang="hu-HU" sz="2000" i="1" dirty="0" smtClean="0">
                <a:latin typeface="Georgia" pitchFamily="18" charset="0"/>
              </a:rPr>
              <a:t>, stb</a:t>
            </a:r>
            <a:r>
              <a:rPr lang="hu-HU" sz="2000" dirty="0" smtClean="0">
                <a:latin typeface="Georgia" pitchFamily="18" charset="0"/>
              </a:rPr>
              <a:t>.)</a:t>
            </a:r>
            <a:endParaRPr kumimoji="0" lang="hu-HU" sz="2000" b="0" i="0" u="none" strike="noStrike" kern="1200" cap="none" spc="0" normalizeH="0" baseline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eorgia" pitchFamily="18" charset="0"/>
              <a:ea typeface="+mn-ea"/>
              <a:cs typeface="+mn-cs"/>
            </a:endParaRPr>
          </a:p>
          <a:p>
            <a:pPr marL="0" marR="0" lvl="0" indent="-27432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buClr>
                <a:schemeClr val="tx1"/>
              </a:buClr>
              <a:buSzTx/>
              <a:buFontTx/>
              <a:buNone/>
              <a:tabLst/>
              <a:defRPr/>
            </a:pPr>
            <a:endParaRPr kumimoji="0" lang="hu-HU" sz="2000" b="0" i="0" u="none" strike="noStrike" kern="1200" cap="none" spc="0" normalizeH="0" baseline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eorgia" pitchFamily="18" charset="0"/>
              <a:ea typeface="+mn-ea"/>
              <a:cs typeface="+mn-cs"/>
            </a:endParaRPr>
          </a:p>
        </p:txBody>
      </p:sp>
      <p:sp>
        <p:nvSpPr>
          <p:cNvPr id="8" name="Content Placeholder 3"/>
          <p:cNvSpPr txBox="1">
            <a:spLocks/>
          </p:cNvSpPr>
          <p:nvPr/>
        </p:nvSpPr>
        <p:spPr>
          <a:xfrm>
            <a:off x="4953000" y="3429000"/>
            <a:ext cx="3809999" cy="2286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marL="0" marR="0" lvl="0" indent="-27432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buClr>
                <a:schemeClr val="tx1"/>
              </a:buClr>
              <a:buSzTx/>
              <a:buFontTx/>
              <a:buNone/>
              <a:tabLst/>
              <a:defRPr/>
            </a:pPr>
            <a:r>
              <a:rPr kumimoji="0" lang="hu-HU" sz="2000" b="1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</a:rPr>
              <a:t>MEGSZÜNTETÉSE</a:t>
            </a:r>
          </a:p>
          <a:p>
            <a:pPr marL="0" marR="0" lvl="0" indent="-27432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buClr>
                <a:schemeClr val="tx1"/>
              </a:buClr>
              <a:buSzTx/>
              <a:buFontTx/>
              <a:buNone/>
              <a:tabLst/>
              <a:defRPr/>
            </a:pPr>
            <a:endParaRPr kumimoji="0" lang="hu-HU" sz="2000" b="1" i="0" u="none" strike="noStrike" kern="1200" cap="none" spc="0" normalizeH="0" baseline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eorgia" pitchFamily="18" charset="0"/>
              <a:ea typeface="+mn-ea"/>
              <a:cs typeface="+mn-cs"/>
            </a:endParaRPr>
          </a:p>
          <a:p>
            <a:pPr marL="0" marR="0" lvl="0" indent="-27432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buClr>
                <a:schemeClr val="tx1"/>
              </a:buClr>
              <a:buSzTx/>
              <a:buFontTx/>
              <a:buNone/>
              <a:tabLst/>
              <a:defRPr/>
            </a:pPr>
            <a:r>
              <a:rPr lang="hu-HU" sz="2000" dirty="0" smtClean="0">
                <a:latin typeface="Georgia" pitchFamily="18" charset="0"/>
              </a:rPr>
              <a:t>E</a:t>
            </a:r>
            <a:r>
              <a:rPr kumimoji="0" lang="hu-HU" sz="2000" b="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</a:rPr>
              <a:t>gyik fél nyilatkozata vagy</a:t>
            </a:r>
          </a:p>
          <a:p>
            <a:pPr marL="0" marR="0" lvl="0" indent="-27432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buClr>
                <a:schemeClr val="tx1"/>
              </a:buClr>
              <a:buSzTx/>
              <a:buFontTx/>
              <a:buNone/>
              <a:tabLst/>
              <a:defRPr/>
            </a:pPr>
            <a:r>
              <a:rPr lang="hu-HU" sz="2000" dirty="0" smtClean="0">
                <a:latin typeface="Georgia" pitchFamily="18" charset="0"/>
              </a:rPr>
              <a:t>a</a:t>
            </a:r>
            <a:r>
              <a:rPr kumimoji="0" lang="hu-HU" sz="2000" b="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</a:rPr>
              <a:t> felek megállapodása folytán szűnik meg a munkaviszony</a:t>
            </a:r>
          </a:p>
          <a:p>
            <a:pPr marL="0" marR="0" lvl="0" indent="-27432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buClr>
                <a:schemeClr val="tx1"/>
              </a:buClr>
              <a:buSzTx/>
              <a:buFontTx/>
              <a:buNone/>
              <a:tabLst/>
              <a:defRPr/>
            </a:pPr>
            <a:r>
              <a:rPr lang="hu-HU" sz="2000" dirty="0" smtClean="0">
                <a:latin typeface="Georgia" pitchFamily="18" charset="0"/>
              </a:rPr>
              <a:t>(</a:t>
            </a:r>
            <a:r>
              <a:rPr lang="hu-HU" sz="2000" i="1" dirty="0" smtClean="0">
                <a:solidFill>
                  <a:srgbClr val="FF0000"/>
                </a:solidFill>
                <a:latin typeface="Georgia" pitchFamily="18" charset="0"/>
              </a:rPr>
              <a:t>felmondás, közös megegyezés, azonnali hatályú felmondás</a:t>
            </a:r>
            <a:r>
              <a:rPr lang="hu-HU" sz="2000" dirty="0" smtClean="0">
                <a:latin typeface="Georgia" pitchFamily="18" charset="0"/>
              </a:rPr>
              <a:t>)</a:t>
            </a:r>
            <a:endParaRPr kumimoji="0" lang="hu-HU" sz="2000" b="0" i="0" u="none" strike="noStrike" kern="1200" cap="none" spc="0" normalizeH="0" baseline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eorgia" pitchFamily="18" charset="0"/>
              <a:ea typeface="+mn-ea"/>
              <a:cs typeface="+mn-cs"/>
            </a:endParaRPr>
          </a:p>
        </p:txBody>
      </p:sp>
      <p:sp>
        <p:nvSpPr>
          <p:cNvPr id="9" name="Down Arrow 8"/>
          <p:cNvSpPr/>
          <p:nvPr/>
        </p:nvSpPr>
        <p:spPr bwMode="ltGray">
          <a:xfrm>
            <a:off x="1828800" y="2362200"/>
            <a:ext cx="533400" cy="914400"/>
          </a:xfrm>
          <a:prstGeom prst="downArrow">
            <a:avLst/>
          </a:prstGeom>
          <a:solidFill>
            <a:schemeClr val="tx2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mtClean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10" name="Down Arrow 9"/>
          <p:cNvSpPr/>
          <p:nvPr/>
        </p:nvSpPr>
        <p:spPr bwMode="ltGray">
          <a:xfrm>
            <a:off x="6096000" y="2362200"/>
            <a:ext cx="533400" cy="914400"/>
          </a:xfrm>
          <a:prstGeom prst="downArrow">
            <a:avLst/>
          </a:prstGeom>
          <a:solidFill>
            <a:schemeClr val="tx2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mtClean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 bwMode="auto">
          <a:xfrm>
            <a:off x="228600" y="1447800"/>
            <a:ext cx="80772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hu-HU" sz="2400" b="1" i="1" u="none" strike="noStrike" kern="1200" cap="none" spc="0" normalizeH="0" baseline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400" b="1" i="1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 munkaviszony</a:t>
            </a:r>
            <a:br>
              <a:rPr kumimoji="0" lang="hu-HU" sz="2400" b="1" i="1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hu-HU" sz="2400" b="1" i="1" u="none" strike="noStrike" kern="1200" cap="none" spc="0" normalizeH="0" baseline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4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 munkaviszony megszűnésének, megszüntetésének szabályai 2012. óta 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513485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munkaviszony megszüntetése  </a:t>
            </a:r>
            <a:br>
              <a:rPr lang="hu-HU" dirty="0" smtClean="0"/>
            </a:br>
            <a:endParaRPr lang="hu-HU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5"/>
          </p:nvPr>
        </p:nvSpPr>
        <p:spPr>
          <a:xfrm>
            <a:off x="533400" y="1447800"/>
            <a:ext cx="8077200" cy="4724400"/>
          </a:xfrm>
        </p:spPr>
        <p:txBody>
          <a:bodyPr/>
          <a:lstStyle/>
          <a:p>
            <a:r>
              <a:rPr lang="hu-HU" b="1" dirty="0" smtClean="0"/>
              <a:t>AMI VÁLTOZOTT 2012. 07. 01. UTÁN:</a:t>
            </a:r>
          </a:p>
          <a:p>
            <a:pPr>
              <a:buFont typeface="Arial" pitchFamily="34" charset="0"/>
              <a:buChar char="•"/>
            </a:pPr>
            <a:r>
              <a:rPr lang="hu-HU" sz="1800" dirty="0" smtClean="0"/>
              <a:t>új</a:t>
            </a:r>
            <a:r>
              <a:rPr lang="hu-HU" sz="1800" b="1" dirty="0" smtClean="0"/>
              <a:t> fogalomrendszer</a:t>
            </a:r>
          </a:p>
          <a:p>
            <a:pPr lvl="0"/>
            <a:r>
              <a:rPr lang="hu-HU" sz="1800" dirty="0" smtClean="0"/>
              <a:t>	</a:t>
            </a:r>
            <a:r>
              <a:rPr lang="hu-HU" sz="1400" dirty="0" smtClean="0"/>
              <a:t>rendes felmondás         	</a:t>
            </a:r>
            <a:r>
              <a:rPr lang="hu-HU" sz="1400" b="1" dirty="0" err="1" smtClean="0"/>
              <a:t>felmondás</a:t>
            </a:r>
            <a:endParaRPr lang="hu-HU" sz="1400" b="1" dirty="0" smtClean="0"/>
          </a:p>
          <a:p>
            <a:pPr lvl="0"/>
            <a:r>
              <a:rPr lang="hu-HU" sz="1400" dirty="0" smtClean="0"/>
              <a:t>	rendkívüli felmondás         </a:t>
            </a:r>
            <a:r>
              <a:rPr lang="hu-HU" sz="1400" b="1" dirty="0" smtClean="0"/>
              <a:t>azonnali hatályú felmondás</a:t>
            </a:r>
          </a:p>
          <a:p>
            <a:pPr lvl="0">
              <a:buFont typeface="Arial" pitchFamily="34" charset="0"/>
              <a:buChar char="•"/>
            </a:pPr>
            <a:r>
              <a:rPr lang="hu-HU" sz="1800" dirty="0" smtClean="0"/>
              <a:t>új</a:t>
            </a:r>
            <a:r>
              <a:rPr lang="hu-HU" sz="1800" b="1" dirty="0" smtClean="0"/>
              <a:t> felmondási védelmi szabályok és felmondási korlátozások</a:t>
            </a:r>
          </a:p>
          <a:p>
            <a:pPr lvl="0">
              <a:buFont typeface="Arial" pitchFamily="34" charset="0"/>
              <a:buChar char="•"/>
            </a:pPr>
            <a:r>
              <a:rPr lang="hu-HU" sz="1800" b="1" dirty="0" smtClean="0"/>
              <a:t>azonnali hatályú felmondás mint gyűjtőfogalom </a:t>
            </a:r>
            <a:endParaRPr lang="hu-HU" sz="1800" dirty="0" smtClean="0"/>
          </a:p>
          <a:p>
            <a:pPr lvl="3"/>
            <a:r>
              <a:rPr lang="hu-HU" sz="1400" dirty="0" smtClean="0"/>
              <a:t>	próbaidő alatti megszüntetés, </a:t>
            </a:r>
          </a:p>
          <a:p>
            <a:pPr lvl="3"/>
            <a:r>
              <a:rPr lang="hu-HU" sz="1400" dirty="0" smtClean="0"/>
              <a:t>	határozott idejű munkaviszony megszüntetése a hátralévő időre járó távolléti díj 	megfizetése mellett</a:t>
            </a:r>
          </a:p>
          <a:p>
            <a:pPr lvl="0">
              <a:buFont typeface="Arial" pitchFamily="34" charset="0"/>
              <a:buChar char="•"/>
            </a:pPr>
            <a:r>
              <a:rPr lang="hu-HU" sz="1800" b="1" dirty="0" smtClean="0"/>
              <a:t>határozott idejű munkaviszony felmondásának </a:t>
            </a:r>
            <a:r>
              <a:rPr lang="hu-HU" sz="1800" dirty="0" smtClean="0"/>
              <a:t>lehetősége</a:t>
            </a:r>
          </a:p>
          <a:p>
            <a:pPr>
              <a:buFont typeface="Arial" pitchFamily="34" charset="0"/>
              <a:buChar char="•"/>
            </a:pPr>
            <a:r>
              <a:rPr lang="hu-HU" sz="1800" b="1" dirty="0" smtClean="0"/>
              <a:t>jogellenes munkaviszony megszüntetés jogkövetkezményei</a:t>
            </a:r>
          </a:p>
          <a:p>
            <a:pPr marL="271463" indent="-271463">
              <a:buFont typeface="Arial" pitchFamily="34" charset="0"/>
              <a:buChar char="•"/>
            </a:pPr>
            <a:r>
              <a:rPr lang="hu-HU" sz="1800" b="1" dirty="0" smtClean="0"/>
              <a:t>felmondási idő és a végkielégítés számítási alapjára</a:t>
            </a:r>
            <a:r>
              <a:rPr lang="hu-HU" sz="1800" dirty="0" smtClean="0"/>
              <a:t> vonatkozóan új szabályok</a:t>
            </a:r>
          </a:p>
          <a:p>
            <a:endParaRPr lang="hu-HU" sz="1800" dirty="0"/>
          </a:p>
        </p:txBody>
      </p:sp>
      <p:sp>
        <p:nvSpPr>
          <p:cNvPr id="6" name="Right Arrow 5"/>
          <p:cNvSpPr/>
          <p:nvPr/>
        </p:nvSpPr>
        <p:spPr bwMode="ltGray">
          <a:xfrm>
            <a:off x="2965010" y="2341830"/>
            <a:ext cx="228600" cy="152400"/>
          </a:xfrm>
          <a:prstGeom prst="rightArrow">
            <a:avLst/>
          </a:prstGeom>
          <a:solidFill>
            <a:schemeClr val="tx2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mtClean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8" name="Right Arrow 7"/>
          <p:cNvSpPr/>
          <p:nvPr/>
        </p:nvSpPr>
        <p:spPr bwMode="ltGray">
          <a:xfrm>
            <a:off x="3193610" y="2667000"/>
            <a:ext cx="228600" cy="152400"/>
          </a:xfrm>
          <a:prstGeom prst="rightArrow">
            <a:avLst/>
          </a:prstGeom>
          <a:solidFill>
            <a:schemeClr val="tx2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 smtClean="0">
              <a:solidFill>
                <a:schemeClr val="bg1"/>
              </a:solidFill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21874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85800"/>
            <a:ext cx="8077200" cy="685800"/>
          </a:xfrm>
        </p:spPr>
        <p:txBody>
          <a:bodyPr/>
          <a:lstStyle/>
          <a:p>
            <a:r>
              <a:rPr lang="hu-HU" dirty="0" smtClean="0"/>
              <a:t>A határozatlan idejű munkaviszony felmondása I.</a:t>
            </a:r>
            <a:br>
              <a:rPr lang="hu-HU" dirty="0" smtClean="0"/>
            </a:br>
            <a:endParaRPr lang="hu-HU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5"/>
          </p:nvPr>
        </p:nvSpPr>
        <p:spPr>
          <a:xfrm>
            <a:off x="533400" y="1066800"/>
            <a:ext cx="8077200" cy="5105400"/>
          </a:xfrm>
        </p:spPr>
        <p:txBody>
          <a:bodyPr/>
          <a:lstStyle/>
          <a:p>
            <a:endParaRPr lang="hu-HU" sz="1800" dirty="0" smtClean="0"/>
          </a:p>
          <a:p>
            <a:pPr>
              <a:buFont typeface="Arial" pitchFamily="34" charset="0"/>
              <a:buChar char="•"/>
            </a:pPr>
            <a:r>
              <a:rPr lang="hu-HU" b="1" dirty="0" smtClean="0"/>
              <a:t>alaki követelmények: </a:t>
            </a:r>
            <a:r>
              <a:rPr lang="hu-HU" dirty="0" smtClean="0"/>
              <a:t>	</a:t>
            </a:r>
          </a:p>
          <a:p>
            <a:pPr lvl="3">
              <a:tabLst>
                <a:tab pos="1793875" algn="l"/>
                <a:tab pos="2873375" algn="l"/>
              </a:tabLst>
            </a:pPr>
            <a:r>
              <a:rPr lang="hu-HU" sz="1600" dirty="0" smtClean="0"/>
              <a:t>Írásbeliség (</a:t>
            </a:r>
            <a:r>
              <a:rPr lang="hu-HU" sz="1600" b="1" i="1" dirty="0" smtClean="0"/>
              <a:t>papír,</a:t>
            </a:r>
            <a:r>
              <a:rPr lang="hu-HU" sz="1600" dirty="0" smtClean="0"/>
              <a:t> </a:t>
            </a:r>
            <a:r>
              <a:rPr lang="hu-HU" sz="1600" b="1" i="1" dirty="0" smtClean="0"/>
              <a:t>elektronikus dokumentum</a:t>
            </a:r>
            <a:r>
              <a:rPr lang="hu-HU" sz="1600" dirty="0" smtClean="0"/>
              <a:t>), indokolási kötelezettség</a:t>
            </a:r>
          </a:p>
          <a:p>
            <a:pPr lvl="3">
              <a:tabLst>
                <a:tab pos="1793875" algn="l"/>
                <a:tab pos="2873375" algn="l"/>
              </a:tabLst>
            </a:pPr>
            <a:r>
              <a:rPr lang="hu-HU" sz="1600" dirty="0" smtClean="0"/>
              <a:t>valóság, okszerűség, világosság követelménye</a:t>
            </a:r>
          </a:p>
          <a:p>
            <a:pPr lvl="3">
              <a:tabLst>
                <a:tab pos="1793875" algn="l"/>
                <a:tab pos="2873375" algn="l"/>
              </a:tabLst>
            </a:pPr>
            <a:r>
              <a:rPr lang="hu-HU" sz="1600" dirty="0" smtClean="0"/>
              <a:t>MK 95. sz. állásfoglalás		</a:t>
            </a:r>
          </a:p>
          <a:p>
            <a:pPr lvl="3">
              <a:tabLst>
                <a:tab pos="1793875" algn="l"/>
                <a:tab pos="2873375" algn="l"/>
              </a:tabLst>
            </a:pPr>
            <a:r>
              <a:rPr lang="hu-HU" sz="1600" dirty="0" smtClean="0"/>
              <a:t>jogorvoslat lehetőségéről kioktatás (opcionális)</a:t>
            </a:r>
          </a:p>
          <a:p>
            <a:pPr lvl="3">
              <a:tabLst>
                <a:tab pos="1793875" algn="l"/>
                <a:tab pos="2873375" algn="l"/>
              </a:tabLst>
            </a:pPr>
            <a:r>
              <a:rPr lang="hu-HU" sz="1600" dirty="0" smtClean="0"/>
              <a:t>Munkáltatói jogkör gyakorlója írja alá – </a:t>
            </a:r>
            <a:r>
              <a:rPr lang="hu-HU" sz="1600" i="1" dirty="0" smtClean="0"/>
              <a:t>új szabályok az érvénytelenség kiküszöbölésére</a:t>
            </a:r>
            <a:r>
              <a:rPr lang="hu-HU" sz="1600" dirty="0" smtClean="0"/>
              <a:t>!</a:t>
            </a:r>
          </a:p>
          <a:p>
            <a:pPr marL="0" lvl="2">
              <a:buFont typeface="Arial" pitchFamily="34" charset="0"/>
              <a:buChar char="•"/>
            </a:pPr>
            <a:r>
              <a:rPr lang="hu-HU" b="1" dirty="0" smtClean="0"/>
              <a:t>változatlan felmondási indokok:</a:t>
            </a:r>
          </a:p>
          <a:p>
            <a:pPr lvl="3"/>
            <a:r>
              <a:rPr lang="hu-HU" sz="1600" dirty="0" smtClean="0"/>
              <a:t>magatartás, képesség, működési ok</a:t>
            </a:r>
          </a:p>
          <a:p>
            <a:pPr lvl="3"/>
            <a:r>
              <a:rPr lang="hu-HU" sz="1600" dirty="0" smtClean="0"/>
              <a:t>A felmondás indoka később nem változtatható meg, nem terjeszthető ki, még akkor sem, ha a munkavállaló tudhatta, hogy az a valós ok.</a:t>
            </a:r>
          </a:p>
          <a:p>
            <a:pPr marL="0" lvl="2">
              <a:buFont typeface="Arial" pitchFamily="34" charset="0"/>
              <a:buChar char="•"/>
            </a:pPr>
            <a:r>
              <a:rPr lang="hu-HU" b="1" dirty="0" smtClean="0"/>
              <a:t>módosuló felmondási védelmi esetek </a:t>
            </a:r>
          </a:p>
          <a:p>
            <a:pPr lvl="3"/>
            <a:r>
              <a:rPr lang="hu-HU" sz="1600" dirty="0" smtClean="0"/>
              <a:t>Nyugdíj előtt álló munkavállaló, kisgyermekes anya a gyermek 3 éves kora előtt</a:t>
            </a:r>
          </a:p>
          <a:p>
            <a:pPr marL="273050" lvl="2" indent="0">
              <a:buNone/>
              <a:tabLst>
                <a:tab pos="1793875" algn="l"/>
                <a:tab pos="2873375" algn="l"/>
              </a:tabLst>
            </a:pPr>
            <a:r>
              <a:rPr lang="hu-HU" sz="1800" dirty="0" smtClean="0"/>
              <a:t>	</a:t>
            </a:r>
          </a:p>
          <a:p>
            <a:pPr marL="273050" lvl="2" indent="0">
              <a:buNone/>
              <a:tabLst>
                <a:tab pos="1793875" algn="l"/>
                <a:tab pos="2873375" algn="l"/>
              </a:tabLst>
            </a:pPr>
            <a:endParaRPr lang="hu-HU" sz="1800" dirty="0"/>
          </a:p>
        </p:txBody>
      </p:sp>
    </p:spTree>
    <p:extLst>
      <p:ext uri="{BB962C8B-B14F-4D97-AF65-F5344CB8AC3E}">
        <p14:creationId xmlns:p14="http://schemas.microsoft.com/office/powerpoint/2010/main" val="37988757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2300" dirty="0" smtClean="0"/>
              <a:t>A határozatlan idejű munkaviszony felmondása II.</a:t>
            </a:r>
            <a:r>
              <a:rPr lang="hu-HU" dirty="0" smtClean="0"/>
              <a:t/>
            </a:r>
            <a:br>
              <a:rPr lang="hu-HU" dirty="0" smtClean="0"/>
            </a:br>
            <a:endParaRPr lang="hu-HU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5"/>
          </p:nvPr>
        </p:nvSpPr>
        <p:spPr>
          <a:xfrm>
            <a:off x="533400" y="1295400"/>
            <a:ext cx="8077200" cy="4876800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endParaRPr lang="hu-HU" sz="1800" dirty="0" smtClean="0"/>
          </a:p>
          <a:p>
            <a:pPr lvl="1">
              <a:buFont typeface="Arial" pitchFamily="34" charset="0"/>
              <a:buChar char="•"/>
            </a:pPr>
            <a:r>
              <a:rPr lang="hu-HU" sz="1800" dirty="0" smtClean="0"/>
              <a:t>A felmondás és az azonnali hatályú felmondás </a:t>
            </a:r>
            <a:r>
              <a:rPr lang="hu-HU" sz="1800" b="1" dirty="0" smtClean="0"/>
              <a:t>érvényesen nem zárható ki a munkaszerződésben</a:t>
            </a:r>
            <a:r>
              <a:rPr lang="hu-HU" sz="1800" dirty="0" smtClean="0"/>
              <a:t>. Kivétel:</a:t>
            </a:r>
          </a:p>
          <a:p>
            <a:pPr lvl="3"/>
            <a:r>
              <a:rPr lang="hu-HU" sz="1400" dirty="0" smtClean="0"/>
              <a:t>A felmondás joga legfeljebb egy évre a munkaszerződésben korlátozható – ez az azonnali hatályú felmondás gyakorlásának jogát azonban nem zárja ki!</a:t>
            </a:r>
          </a:p>
          <a:p>
            <a:pPr lvl="1">
              <a:buFont typeface="Arial" pitchFamily="34" charset="0"/>
              <a:buChar char="•"/>
            </a:pPr>
            <a:r>
              <a:rPr lang="hu-HU" sz="1800" b="1" dirty="0" smtClean="0"/>
              <a:t>Felmondási idő alatt azonnali hatályú felmondás közölhető </a:t>
            </a:r>
            <a:r>
              <a:rPr lang="hu-HU" sz="1800" dirty="0" smtClean="0"/>
              <a:t>– ebben az esetben a munkaviszony megszüntetésének módja az azonnali hatályú felmondás lesz, a felmondáshoz nem fűződik joghatály.</a:t>
            </a:r>
          </a:p>
          <a:p>
            <a:pPr lvl="1">
              <a:buFont typeface="Arial" pitchFamily="34" charset="0"/>
              <a:buChar char="•"/>
            </a:pPr>
            <a:r>
              <a:rPr lang="hu-HU" sz="1800" dirty="0" smtClean="0"/>
              <a:t>A </a:t>
            </a:r>
            <a:r>
              <a:rPr lang="hu-HU" sz="1800" b="1" dirty="0" smtClean="0"/>
              <a:t>felmondási időről és a végkielégítésről történő rendelkezés hiánya </a:t>
            </a:r>
            <a:r>
              <a:rPr lang="hu-HU" sz="1800" dirty="0" smtClean="0"/>
              <a:t>nem teszi jogellenessé a felmondást!</a:t>
            </a:r>
          </a:p>
          <a:p>
            <a:pPr lvl="1">
              <a:buFont typeface="Arial" pitchFamily="34" charset="0"/>
              <a:buChar char="•"/>
            </a:pPr>
            <a:r>
              <a:rPr lang="hu-HU" sz="1800" dirty="0" smtClean="0"/>
              <a:t>A felmondási idő kezdete csak a </a:t>
            </a:r>
            <a:r>
              <a:rPr lang="hu-HU" sz="1800" b="1" dirty="0" smtClean="0"/>
              <a:t>felmondás közlését követő időpont </a:t>
            </a:r>
            <a:r>
              <a:rPr lang="hu-HU" sz="1800" dirty="0" smtClean="0"/>
              <a:t>lehet.</a:t>
            </a:r>
          </a:p>
          <a:p>
            <a:pPr lvl="1">
              <a:buFont typeface="Arial" pitchFamily="34" charset="0"/>
              <a:buChar char="•"/>
            </a:pPr>
            <a:r>
              <a:rPr lang="hu-HU" sz="1800" dirty="0" smtClean="0"/>
              <a:t>A </a:t>
            </a:r>
            <a:r>
              <a:rPr lang="hu-HU" sz="1800" b="1" u="sng" dirty="0" smtClean="0"/>
              <a:t>közlés hatálya </a:t>
            </a:r>
            <a:r>
              <a:rPr lang="hu-HU" sz="1800" dirty="0" smtClean="0"/>
              <a:t>– gyakorlati hibák: a másik fél hozzájárulása csak a visszavonáshoz kell, a </a:t>
            </a:r>
            <a:r>
              <a:rPr lang="hu-HU" sz="1800" dirty="0" err="1" smtClean="0"/>
              <a:t>hatályosuláshoz</a:t>
            </a:r>
            <a:r>
              <a:rPr lang="hu-HU" sz="1800" dirty="0" smtClean="0"/>
              <a:t> nem; e-mail útján történő közlés</a:t>
            </a:r>
          </a:p>
          <a:p>
            <a:pPr lvl="1">
              <a:buFont typeface="Arial" pitchFamily="34" charset="0"/>
              <a:buChar char="•"/>
            </a:pPr>
            <a:r>
              <a:rPr lang="hu-HU" sz="1800" dirty="0" smtClean="0"/>
              <a:t>Az </a:t>
            </a:r>
            <a:r>
              <a:rPr lang="hu-HU" sz="1800" b="1" dirty="0" smtClean="0"/>
              <a:t>átvétel megtagadása közlésnek minősül. </a:t>
            </a:r>
            <a:endParaRPr lang="hu-HU" sz="1800" dirty="0" smtClean="0"/>
          </a:p>
          <a:p>
            <a:pPr marL="273050" lvl="2" indent="0">
              <a:buNone/>
              <a:tabLst>
                <a:tab pos="1793875" algn="l"/>
                <a:tab pos="2873375" algn="l"/>
              </a:tabLst>
            </a:pPr>
            <a:r>
              <a:rPr lang="hu-HU" sz="1800" dirty="0" smtClean="0"/>
              <a:t>	</a:t>
            </a:r>
          </a:p>
          <a:p>
            <a:pPr marL="273050" lvl="2" indent="0">
              <a:buNone/>
              <a:tabLst>
                <a:tab pos="1793875" algn="l"/>
                <a:tab pos="2873375" algn="l"/>
              </a:tabLst>
            </a:pPr>
            <a:endParaRPr lang="hu-HU" sz="1800" dirty="0"/>
          </a:p>
        </p:txBody>
      </p:sp>
    </p:spTree>
    <p:extLst>
      <p:ext uri="{BB962C8B-B14F-4D97-AF65-F5344CB8AC3E}">
        <p14:creationId xmlns:p14="http://schemas.microsoft.com/office/powerpoint/2010/main" val="7652717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felmondási idő és felmentési idő szabályai </a:t>
            </a:r>
            <a:br>
              <a:rPr lang="hu-HU" dirty="0" smtClean="0"/>
            </a:br>
            <a:endParaRPr lang="hu-HU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5"/>
          </p:nvPr>
        </p:nvSpPr>
        <p:spPr>
          <a:xfrm>
            <a:off x="533400" y="1295400"/>
            <a:ext cx="8077200" cy="5257800"/>
          </a:xfrm>
        </p:spPr>
        <p:txBody>
          <a:bodyPr/>
          <a:lstStyle/>
          <a:p>
            <a:pPr lvl="1">
              <a:buNone/>
            </a:pPr>
            <a:r>
              <a:rPr lang="hu-HU" b="1" dirty="0" smtClean="0"/>
              <a:t>A </a:t>
            </a:r>
            <a:r>
              <a:rPr lang="hu-HU" b="1" u="sng" dirty="0" smtClean="0"/>
              <a:t>munkavállaló </a:t>
            </a:r>
            <a:r>
              <a:rPr lang="hu-HU" b="1" dirty="0" smtClean="0"/>
              <a:t>felmondása esetén</a:t>
            </a:r>
          </a:p>
          <a:p>
            <a:pPr>
              <a:buFont typeface="Arial" pitchFamily="34" charset="0"/>
              <a:buChar char="•"/>
            </a:pPr>
            <a:r>
              <a:rPr lang="hu-HU" dirty="0" smtClean="0"/>
              <a:t>A felmondási idő 30 nap– függetlenül a munkaviszony tartamától!</a:t>
            </a:r>
          </a:p>
          <a:p>
            <a:pPr lvl="3"/>
            <a:r>
              <a:rPr lang="hu-HU" u="sng" dirty="0" smtClean="0"/>
              <a:t>Kivéve</a:t>
            </a:r>
            <a:r>
              <a:rPr lang="hu-HU" dirty="0" smtClean="0"/>
              <a:t>: munkaszerződés + KSZ (</a:t>
            </a:r>
            <a:r>
              <a:rPr lang="hu-HU" dirty="0" err="1" smtClean="0"/>
              <a:t>max</a:t>
            </a:r>
            <a:r>
              <a:rPr lang="hu-HU" dirty="0" smtClean="0"/>
              <a:t>. 6 hónap)</a:t>
            </a:r>
          </a:p>
          <a:p>
            <a:pPr lvl="1">
              <a:buNone/>
            </a:pPr>
            <a:r>
              <a:rPr lang="hu-HU" b="1" dirty="0" smtClean="0"/>
              <a:t>A </a:t>
            </a:r>
            <a:r>
              <a:rPr lang="hu-HU" b="1" u="sng" dirty="0" smtClean="0"/>
              <a:t>munkáltató</a:t>
            </a:r>
            <a:r>
              <a:rPr lang="hu-HU" b="1" dirty="0" smtClean="0"/>
              <a:t> felmondása esetén</a:t>
            </a:r>
          </a:p>
          <a:p>
            <a:pPr marL="274320" lvl="3">
              <a:buFont typeface="Arial" pitchFamily="34" charset="0"/>
              <a:buChar char="•"/>
            </a:pPr>
            <a:r>
              <a:rPr lang="hu-HU" b="1" i="1" dirty="0" smtClean="0"/>
              <a:t>Legalább 30 nap</a:t>
            </a:r>
          </a:p>
          <a:p>
            <a:pPr marL="274320" lvl="3">
              <a:buFont typeface="Arial" pitchFamily="34" charset="0"/>
              <a:buChar char="•"/>
            </a:pPr>
            <a:r>
              <a:rPr lang="hu-HU" dirty="0" smtClean="0"/>
              <a:t>A felmondási idő a munkáltatónál munkaviszonyban töltött évek után – sávosan – meghosszabbodik (a törvényes maximális felmondási idő: 90 naptári nap)</a:t>
            </a:r>
          </a:p>
          <a:p>
            <a:pPr lvl="1"/>
            <a:r>
              <a:rPr lang="hu-HU" b="1" i="1" dirty="0" smtClean="0"/>
              <a:t>Felmentési idő: </a:t>
            </a:r>
            <a:r>
              <a:rPr lang="hu-HU" dirty="0" smtClean="0"/>
              <a:t>legalább a felmondási idő fele (legfeljebb két részletben</a:t>
            </a:r>
            <a:r>
              <a:rPr lang="hu-HU" dirty="0"/>
              <a:t>) </a:t>
            </a:r>
            <a:endParaRPr lang="hu-HU" dirty="0" smtClean="0"/>
          </a:p>
          <a:p>
            <a:pPr lvl="1"/>
            <a:r>
              <a:rPr lang="hu-HU" dirty="0" smtClean="0"/>
              <a:t>Szabadság csak a </a:t>
            </a:r>
            <a:r>
              <a:rPr lang="hu-HU" dirty="0"/>
              <a:t>felmentési időn kívüli felmondási időre adható ki</a:t>
            </a:r>
          </a:p>
          <a:p>
            <a:pPr marL="274320" lvl="3">
              <a:buFont typeface="Arial" pitchFamily="34" charset="0"/>
              <a:buChar char="•"/>
            </a:pPr>
            <a:r>
              <a:rPr lang="hu-HU" dirty="0" smtClean="0"/>
              <a:t>A munkaviszonyban töltött idő számítása = </a:t>
            </a:r>
            <a:r>
              <a:rPr lang="hu-HU" b="1" i="1" dirty="0" smtClean="0"/>
              <a:t>végkielégítés</a:t>
            </a:r>
            <a:r>
              <a:rPr lang="hu-HU" dirty="0" smtClean="0"/>
              <a:t> szabályai</a:t>
            </a:r>
          </a:p>
        </p:txBody>
      </p:sp>
    </p:spTree>
    <p:extLst>
      <p:ext uri="{BB962C8B-B14F-4D97-AF65-F5344CB8AC3E}">
        <p14:creationId xmlns:p14="http://schemas.microsoft.com/office/powerpoint/2010/main" val="36751858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munkaviszony megszüntetése </a:t>
            </a:r>
            <a:br>
              <a:rPr lang="hu-HU" dirty="0" smtClean="0"/>
            </a:br>
            <a:r>
              <a:rPr lang="hu-HU" dirty="0" smtClean="0"/>
              <a:t>a felmondás gyakorlata</a:t>
            </a:r>
            <a:br>
              <a:rPr lang="hu-HU" dirty="0" smtClean="0"/>
            </a:br>
            <a:endParaRPr lang="hu-HU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5"/>
          </p:nvPr>
        </p:nvSpPr>
        <p:spPr>
          <a:xfrm>
            <a:off x="533400" y="1676400"/>
            <a:ext cx="8077200" cy="4572000"/>
          </a:xfrm>
        </p:spPr>
        <p:txBody>
          <a:bodyPr/>
          <a:lstStyle/>
          <a:p>
            <a:r>
              <a:rPr lang="hu-HU" b="1" dirty="0" smtClean="0"/>
              <a:t>változatlan felmondási indokok határozatlan idejű munkaviszony esetén</a:t>
            </a:r>
          </a:p>
          <a:p>
            <a:pPr>
              <a:buFont typeface="Arial" pitchFamily="34" charset="0"/>
              <a:buChar char="•"/>
            </a:pPr>
            <a:r>
              <a:rPr lang="hu-HU" dirty="0" smtClean="0"/>
              <a:t>magatartás, képesség, működési ok</a:t>
            </a:r>
          </a:p>
          <a:p>
            <a:pPr>
              <a:buFont typeface="Arial" pitchFamily="34" charset="0"/>
              <a:buChar char="•"/>
            </a:pPr>
            <a:r>
              <a:rPr lang="hu-HU" dirty="0" smtClean="0"/>
              <a:t>Új generációs felmondási esetkörök: </a:t>
            </a:r>
            <a:r>
              <a:rPr lang="hu-HU" sz="1800" b="1" i="1" dirty="0" smtClean="0">
                <a:solidFill>
                  <a:srgbClr val="FF0000"/>
                </a:solidFill>
              </a:rPr>
              <a:t>bizalomvesztés, gazdasági érdeksérelem</a:t>
            </a:r>
            <a:r>
              <a:rPr lang="hu-HU" sz="1800" b="1" i="1" dirty="0">
                <a:solidFill>
                  <a:srgbClr val="FF0000"/>
                </a:solidFill>
              </a:rPr>
              <a:t> </a:t>
            </a:r>
            <a:r>
              <a:rPr lang="hu-HU" sz="1800" b="1" i="1" dirty="0" smtClean="0">
                <a:solidFill>
                  <a:srgbClr val="FF0000"/>
                </a:solidFill>
              </a:rPr>
              <a:t>(véleménynyilvánítás, team-munka) személyi összeférhetetlenség, közösségi médiahasználat, titoksértés, stb.</a:t>
            </a:r>
          </a:p>
          <a:p>
            <a:r>
              <a:rPr lang="hu-HU" b="1" dirty="0" smtClean="0"/>
              <a:t>új törvényes felmondási indokok </a:t>
            </a:r>
            <a:r>
              <a:rPr lang="hu-HU" b="1" dirty="0" smtClean="0">
                <a:solidFill>
                  <a:srgbClr val="FF0000"/>
                </a:solidFill>
              </a:rPr>
              <a:t>határozott idejű munkaviszony</a:t>
            </a:r>
            <a:r>
              <a:rPr lang="hu-HU" b="1" dirty="0" smtClean="0"/>
              <a:t> esetén</a:t>
            </a:r>
          </a:p>
          <a:p>
            <a:pPr indent="0"/>
            <a:r>
              <a:rPr lang="hu-HU" b="1" dirty="0" smtClean="0"/>
              <a:t>Végkielégítés jogosultsági köre szűkült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dirty="0">
                <a:solidFill>
                  <a:srgbClr val="FF0000"/>
                </a:solidFill>
              </a:rPr>
              <a:t>m</a:t>
            </a:r>
            <a:r>
              <a:rPr lang="hu-HU" dirty="0" smtClean="0">
                <a:solidFill>
                  <a:srgbClr val="FF0000"/>
                </a:solidFill>
              </a:rPr>
              <a:t>agatartás és szakmai alkalmatlanság esetén </a:t>
            </a:r>
            <a:r>
              <a:rPr lang="hu-HU" dirty="0" smtClean="0"/>
              <a:t>nem jár, mégis fizetik.</a:t>
            </a:r>
          </a:p>
          <a:p>
            <a:pPr indent="0"/>
            <a:r>
              <a:rPr lang="hu-HU" b="1" dirty="0" smtClean="0"/>
              <a:t>Felmondási idő és végkielégítés számítása: </a:t>
            </a:r>
            <a:r>
              <a:rPr lang="hu-HU" dirty="0" smtClean="0"/>
              <a:t>szűkült a szabályozás</a:t>
            </a:r>
          </a:p>
          <a:p>
            <a:pPr indent="0"/>
            <a:endParaRPr lang="hu-HU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7086600" y="6324600"/>
            <a:ext cx="1524000" cy="152400"/>
          </a:xfrm>
          <a:prstGeom prst="rect">
            <a:avLst/>
          </a:prstGeom>
        </p:spPr>
        <p:txBody>
          <a:bodyPr/>
          <a:lstStyle/>
          <a:p>
            <a:r>
              <a:rPr lang="hu-HU" dirty="0"/>
              <a:t>2016. 09. 29.</a:t>
            </a:r>
          </a:p>
          <a:p>
            <a:endParaRPr lang="hu-H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530352" y="6324600"/>
            <a:ext cx="5260848" cy="150876"/>
          </a:xfrm>
          <a:prstGeom prst="rect">
            <a:avLst/>
          </a:prstGeom>
        </p:spPr>
        <p:txBody>
          <a:bodyPr/>
          <a:lstStyle/>
          <a:p>
            <a:r>
              <a:rPr lang="hu-HU" smtClean="0"/>
              <a:t>Title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348356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közös megegyezés - „a legkisebb kockázat”</a:t>
            </a:r>
            <a:endParaRPr lang="hu-HU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5"/>
          </p:nvPr>
        </p:nvSpPr>
        <p:spPr>
          <a:xfrm>
            <a:off x="533400" y="1447800"/>
            <a:ext cx="8077200" cy="4724400"/>
          </a:xfrm>
        </p:spPr>
        <p:txBody>
          <a:bodyPr/>
          <a:lstStyle/>
          <a:p>
            <a:pPr lvl="0"/>
            <a:r>
              <a:rPr lang="hu-HU" dirty="0" smtClean="0"/>
              <a:t>Minden típusú munkaviszony és felmondási tilalom esetében is alkalmazható! </a:t>
            </a:r>
          </a:p>
          <a:p>
            <a:pPr lvl="0" algn="r"/>
            <a:r>
              <a:rPr lang="hu-HU" dirty="0" smtClean="0"/>
              <a:t>kötelező alakiság: </a:t>
            </a:r>
            <a:r>
              <a:rPr lang="hu-HU" b="1" u="sng" dirty="0" smtClean="0"/>
              <a:t>írásban </a:t>
            </a:r>
            <a:r>
              <a:rPr lang="hu-HU" u="sng" dirty="0" smtClean="0"/>
              <a:t>(papíron vagy elektronikus dokumentumban)</a:t>
            </a:r>
            <a:endParaRPr lang="hu-HU" dirty="0" smtClean="0"/>
          </a:p>
          <a:p>
            <a:pPr lvl="0"/>
            <a:r>
              <a:rPr lang="hu-HU" b="1" u="sng" dirty="0" smtClean="0"/>
              <a:t>kötelező tartalmi elemek </a:t>
            </a:r>
            <a:r>
              <a:rPr lang="hu-HU" u="sng" dirty="0" smtClean="0"/>
              <a:t>(bírói gyakorlat alapján):</a:t>
            </a:r>
            <a:endParaRPr lang="hu-HU" dirty="0" smtClean="0"/>
          </a:p>
          <a:p>
            <a:pPr lvl="1"/>
            <a:r>
              <a:rPr lang="hu-HU" dirty="0" smtClean="0"/>
              <a:t>valódi és egyértelmű szándék</a:t>
            </a:r>
          </a:p>
          <a:p>
            <a:pPr lvl="1"/>
            <a:r>
              <a:rPr lang="hu-HU" dirty="0" smtClean="0"/>
              <a:t>megszüntetés időpontja</a:t>
            </a:r>
          </a:p>
          <a:p>
            <a:pPr lvl="1"/>
            <a:r>
              <a:rPr lang="hu-HU" i="1" dirty="0"/>
              <a:t>l</a:t>
            </a:r>
            <a:r>
              <a:rPr lang="hu-HU" i="1" dirty="0" smtClean="0"/>
              <a:t>ényeges kérdésekben való közös akarat</a:t>
            </a:r>
          </a:p>
          <a:p>
            <a:pPr lvl="0"/>
            <a:r>
              <a:rPr lang="hu-HU" b="1" u="sng" dirty="0" smtClean="0"/>
              <a:t>egyéb </a:t>
            </a:r>
            <a:r>
              <a:rPr lang="hu-HU" b="1" u="sng" dirty="0"/>
              <a:t>szabályozható kérdések </a:t>
            </a:r>
            <a:r>
              <a:rPr lang="hu-HU" u="sng" dirty="0"/>
              <a:t>a közös megegyezésben:</a:t>
            </a:r>
            <a:endParaRPr lang="hu-HU" dirty="0"/>
          </a:p>
          <a:p>
            <a:pPr lvl="1"/>
            <a:r>
              <a:rPr lang="hu-HU" dirty="0"/>
              <a:t>felek szabad „üzleti megállapodása” pl. a törvényesnél magasabb végkielégítés, jutalom, stb</a:t>
            </a:r>
            <a:r>
              <a:rPr lang="hu-HU" dirty="0" smtClean="0"/>
              <a:t>.</a:t>
            </a:r>
          </a:p>
          <a:p>
            <a:pPr lvl="1"/>
            <a:r>
              <a:rPr lang="hu-HU" dirty="0" smtClean="0"/>
              <a:t>Munkaviszony megszüntetésének napja, utolsó munkanap. </a:t>
            </a:r>
            <a:endParaRPr lang="hu-HU" dirty="0"/>
          </a:p>
          <a:p>
            <a:pPr lvl="1"/>
            <a:endParaRPr lang="hu-HU" dirty="0" smtClean="0"/>
          </a:p>
          <a:p>
            <a:pPr lvl="1"/>
            <a:endParaRPr lang="hu-HU" dirty="0"/>
          </a:p>
          <a:p>
            <a:pPr lvl="1"/>
            <a:endParaRPr lang="hu-HU" dirty="0" smtClean="0"/>
          </a:p>
          <a:p>
            <a:endParaRPr lang="hu-H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7086600" y="6324600"/>
            <a:ext cx="1524000" cy="152400"/>
          </a:xfrm>
          <a:prstGeom prst="rect">
            <a:avLst/>
          </a:prstGeom>
        </p:spPr>
        <p:txBody>
          <a:bodyPr/>
          <a:lstStyle/>
          <a:p>
            <a:r>
              <a:rPr lang="hu-HU" dirty="0"/>
              <a:t>2016. 09. 29.</a:t>
            </a:r>
          </a:p>
          <a:p>
            <a:endParaRPr lang="hu-H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530352" y="6324600"/>
            <a:ext cx="5260848" cy="150876"/>
          </a:xfrm>
          <a:prstGeom prst="rect">
            <a:avLst/>
          </a:prstGeom>
        </p:spPr>
        <p:txBody>
          <a:bodyPr/>
          <a:lstStyle/>
          <a:p>
            <a:r>
              <a:rPr lang="hu-HU" smtClean="0"/>
              <a:t>Title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7570458"/>
      </p:ext>
    </p:extLst>
  </p:cSld>
  <p:clrMapOvr>
    <a:masterClrMapping/>
  </p:clrMapOvr>
</p:sld>
</file>

<file path=ppt/theme/theme1.xml><?xml version="1.0" encoding="utf-8"?>
<a:theme xmlns:a="http://schemas.openxmlformats.org/drawingml/2006/main" name="PwC">
  <a:themeElements>
    <a:clrScheme name="PwC Burgundy">
      <a:dk1>
        <a:srgbClr val="000000"/>
      </a:dk1>
      <a:lt1>
        <a:srgbClr val="FFFFFF"/>
      </a:lt1>
      <a:dk2>
        <a:srgbClr val="A32020"/>
      </a:dk2>
      <a:lt2>
        <a:srgbClr val="FFFFFF"/>
      </a:lt2>
      <a:accent1>
        <a:srgbClr val="A32020"/>
      </a:accent1>
      <a:accent2>
        <a:srgbClr val="E0301E"/>
      </a:accent2>
      <a:accent3>
        <a:srgbClr val="602320"/>
      </a:accent3>
      <a:accent4>
        <a:srgbClr val="DB536A"/>
      </a:accent4>
      <a:accent5>
        <a:srgbClr val="DC6900"/>
      </a:accent5>
      <a:accent6>
        <a:srgbClr val="FFB600"/>
      </a:accent6>
      <a:hlink>
        <a:srgbClr val="A32020"/>
      </a:hlink>
      <a:folHlink>
        <a:srgbClr val="A32020"/>
      </a:folHlink>
    </a:clrScheme>
    <a:fontScheme name="PwC">
      <a:majorFont>
        <a:latin typeface="Georgi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ltGray">
        <a:solidFill>
          <a:schemeClr val="tx2"/>
        </a:solidFill>
        <a:ln w="3175"/>
      </a:spPr>
      <a:bodyPr rtlCol="0" anchor="ctr"/>
      <a:lstStyle>
        <a:defPPr algn="ctr">
          <a:defRPr dirty="0" err="1" smtClean="0">
            <a:solidFill>
              <a:schemeClr val="bg1"/>
            </a:solidFill>
            <a:latin typeface="Georgia" pitchFamily="18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lIns="0" tIns="0" rIns="0" bIns="0" rtlCol="0">
        <a:noAutofit/>
      </a:bodyPr>
      <a:lstStyle>
        <a:defPPr indent="-274320">
          <a:spcAft>
            <a:spcPts val="900"/>
          </a:spcAft>
          <a:defRPr sz="2000" dirty="0" err="1" smtClean="0">
            <a:latin typeface="Georgia" pitchFamily="18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1721</TotalTime>
  <Words>1741</Words>
  <Application>Microsoft Office PowerPoint</Application>
  <PresentationFormat>On-screen Show (4:3)</PresentationFormat>
  <Paragraphs>250</Paragraphs>
  <Slides>20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Arial</vt:lpstr>
      <vt:lpstr>Georgia</vt:lpstr>
      <vt:lpstr>Times New Roman</vt:lpstr>
      <vt:lpstr>Wingdings</vt:lpstr>
      <vt:lpstr>PwC</vt:lpstr>
      <vt:lpstr>PowerPoint Presentation</vt:lpstr>
      <vt:lpstr>Agenda</vt:lpstr>
      <vt:lpstr>A  munkaviszony megszűnésének, megszüntetésének szabályai 2012. óta </vt:lpstr>
      <vt:lpstr>A munkaviszony megszüntetése   </vt:lpstr>
      <vt:lpstr>A határozatlan idejű munkaviszony felmondása I. </vt:lpstr>
      <vt:lpstr>A határozatlan idejű munkaviszony felmondása II. </vt:lpstr>
      <vt:lpstr>A felmondási idő és felmentési idő szabályai  </vt:lpstr>
      <vt:lpstr>A munkaviszony megszüntetése  a felmondás gyakorlata </vt:lpstr>
      <vt:lpstr>A közös megegyezés - „a legkisebb kockázat”</vt:lpstr>
      <vt:lpstr>A közös megegyezés gyakorlati buktatói</vt:lpstr>
      <vt:lpstr>Jogellenes munkaviszony megszüntetés esetei</vt:lpstr>
      <vt:lpstr>Mely esetkörök nem vezetnek jogellenességhez?</vt:lpstr>
      <vt:lpstr>A munkaügyi perek gyakorlata a jogellenes megszüntetés következményei </vt:lpstr>
      <vt:lpstr>3/2014. (III. 31.) KMK vélemény A jogellenes megszüntetés következményeiről</vt:lpstr>
      <vt:lpstr>3/2014. (III. 31.) KMK vélemény A jogellenes megszüntetés következményeiről</vt:lpstr>
      <vt:lpstr>4/2013. (IX. 23.) KMK vélemény A munkajogi igényérvényesítésről</vt:lpstr>
      <vt:lpstr>Kártérítés a jogellenes megszüntetés esetén a SÉRELEMDÍJ</vt:lpstr>
      <vt:lpstr>Munkaügyi perek tendenciája 2011-2015</vt:lpstr>
      <vt:lpstr>A munkaügyi perek gyakorlata</vt:lpstr>
      <vt:lpstr>Köszönöm a figyelmet!   Dr. Zsédely Márta ügyvéd Réti, Antall és Társai Ügyvédi Iroda Telefon: +36 1 461 9798 marta.zsedely@hu.pwclegal.com</vt:lpstr>
    </vt:vector>
  </TitlesOfParts>
  <Company>PwC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LOVASZ Krisztina</dc:creator>
  <cp:lastModifiedBy>Author</cp:lastModifiedBy>
  <cp:revision>143</cp:revision>
  <cp:lastPrinted>2016-09-28T09:45:54Z</cp:lastPrinted>
  <dcterms:created xsi:type="dcterms:W3CDTF">2010-09-07T13:26:45Z</dcterms:created>
  <dcterms:modified xsi:type="dcterms:W3CDTF">2016-09-28T13:25:28Z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B template version">
    <vt:lpwstr>6</vt:lpwstr>
  </property>
  <property fmtid="{D5CDD505-2E9C-101B-9397-08002B2CF9AE}" pid="3" name="TB template type">
    <vt:lpwstr>Onscreen</vt:lpwstr>
  </property>
  <property fmtid="{D5CDD505-2E9C-101B-9397-08002B2CF9AE}" pid="4" name="Template created by">
    <vt:lpwstr>PwC</vt:lpwstr>
  </property>
  <property fmtid="{D5CDD505-2E9C-101B-9397-08002B2CF9AE}" pid="5" name="Template version">
    <vt:lpwstr>6</vt:lpwstr>
  </property>
</Properties>
</file>